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3"/>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slide" Target="slides/slide85.xml"/><Relationship Id="rId90" Type="http://schemas.openxmlformats.org/officeDocument/2006/relationships/slide" Target="slides/slide84.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60ede300cd_4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60ede300c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60e0ee2f80_1_1251: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191" name="Google Shape;191;g60e0ee2f80_1_1251: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60e0ee2f80_1_1259: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203" name="Google Shape;203;g60e0ee2f80_1_1259: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60e0ee2f80_1_1267: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212" name="Google Shape;212;g60e0ee2f80_1_1267: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60e0ee2f80_1_1404: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221" name="Google Shape;221;g60e0ee2f80_1_1404: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60e0ee2f80_1_1283: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230" name="Google Shape;230;g60e0ee2f80_1_1283: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60e0ee2f80_1_1415: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239" name="Google Shape;239;g60e0ee2f80_1_1415: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60e0ee2f80_1_1363: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249" name="Google Shape;249;g60e0ee2f80_1_1363: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60e0ee2f80_1_1371: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260" name="Google Shape;260;g60e0ee2f80_1_1371: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60e0ee2f80_1_1379: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272" name="Google Shape;272;g60e0ee2f80_1_1379: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60e0ee2f80_1_1387: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281" name="Google Shape;281;g60e0ee2f80_1_1387: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3ff6833e_2_3361:notes"/>
          <p:cNvSpPr txBox="1"/>
          <p:nvPr>
            <p:ph idx="1" type="body"/>
          </p:nvPr>
        </p:nvSpPr>
        <p:spPr>
          <a:xfrm>
            <a:off x="685785" y="4343383"/>
            <a:ext cx="5486392" cy="4114767"/>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114" name="Google Shape;114;g253ff6833e_2_3361:notes"/>
          <p:cNvSpPr/>
          <p:nvPr>
            <p:ph idx="2" type="sldImg"/>
          </p:nvPr>
        </p:nvSpPr>
        <p:spPr>
          <a:xfrm>
            <a:off x="378387" y="685783"/>
            <a:ext cx="6101896" cy="342898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60e0ee2f80_1_1442: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292" name="Google Shape;292;g60e0ee2f80_1_1442: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60e0ee2f80_1_1395: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305" name="Google Shape;305;g60e0ee2f80_1_1395: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60e0ee2f80_1_1459: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315" name="Google Shape;315;g60e0ee2f80_1_1459: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60e0ee2f80_1_1469: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325" name="Google Shape;325;g60e0ee2f80_1_1469: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60e0ee2f80_1_1496: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334" name="Google Shape;334;g60e0ee2f80_1_1496: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60e0ee2f80_1_1503: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343" name="Google Shape;343;g60e0ee2f80_1_1503: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60e0ee2f80_1_1510: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355" name="Google Shape;355;g60e0ee2f80_1_1510: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60e0ee2f80_1_1517: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365" name="Google Shape;365;g60e0ee2f80_1_1517: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60e0ee2f80_1_1570: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375" name="Google Shape;375;g60e0ee2f80_1_1570: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60e0ee2f80_1_1531: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386" name="Google Shape;386;g60e0ee2f80_1_1531: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60e0ee2f80_1_1328: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123" name="Google Shape;123;g60e0ee2f80_1_1328: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60e0ee2f80_1_1539: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396" name="Google Shape;396;g60e0ee2f80_1_1539: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60e0ee2f80_1_1585: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408" name="Google Shape;408;g60e0ee2f80_1_1585: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60e0ee2f80_1_1640: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422" name="Google Shape;422;g60e0ee2f80_1_1640: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60e0ee2f80_1_1593: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430" name="Google Shape;430;g60e0ee2f80_1_1593: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60e0ee2f80_1_1601: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441" name="Google Shape;441;g60e0ee2f80_1_1601: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60e0ee2f80_1_1609: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451" name="Google Shape;451;g60e0ee2f80_1_1609: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60e0ee2f80_1_1617: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460" name="Google Shape;460;g60e0ee2f80_1_1617: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60e0ee2f80_1_1654: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470" name="Google Shape;470;g60e0ee2f80_1_1654: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60e0ee2f80_1_1662: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481" name="Google Shape;481;g60e0ee2f80_1_1662: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60e0ee2f80_1_1670: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494" name="Google Shape;494;g60e0ee2f80_1_1670: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60e0ee2f80_1_1220: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132" name="Google Shape;132;g60e0ee2f80_1_1220: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60e0ee2f80_1_1712: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504" name="Google Shape;504;g60e0ee2f80_1_1712: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60e0ee2f80_1_1723: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514" name="Google Shape;514;g60e0ee2f80_1_1723: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60e0ee2f80_1_1678: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524" name="Google Shape;524;g60e0ee2f80_1_1678: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60e0ee2f80_1_1761: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534" name="Google Shape;534;g60e0ee2f80_1_1761: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60e0ee2f80_1_1734: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544" name="Google Shape;544;g60e0ee2f80_1_1734: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60e0ee2f80_1_1742: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554" name="Google Shape;554;g60e0ee2f80_1_1742: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60e0ee2f80_1_1750: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563" name="Google Shape;563;g60e0ee2f80_1_1750: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60e0ee2f80_1_1686: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572" name="Google Shape;572;g60e0ee2f80_1_1686: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60e0ee2f80_1_1851: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581" name="Google Shape;581;g60e0ee2f80_1_1851: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60e0ee2f80_1_1547: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590" name="Google Shape;590;g60e0ee2f80_1_1547: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60e0ee2f80_1_1320: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141" name="Google Shape;141;g60e0ee2f80_1_1320: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60e0ee2f80_1_1775: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607" name="Google Shape;607;g60e0ee2f80_1_1775: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60e0ee2f80_1_1783: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616" name="Google Shape;616;g60e0ee2f80_1_1783: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60e0ee2f80_1_1791: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625" name="Google Shape;625;g60e0ee2f80_1_1791: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60e0ee2f80_1_1921: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633" name="Google Shape;633;g60e0ee2f80_1_1921: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60e0ee2f80_1_1912: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642" name="Google Shape;642;g60e0ee2f80_1_1912: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60e0ee2f80_1_1903: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651" name="Google Shape;651;g60e0ee2f80_1_1903: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60e0ee2f80_1_1888: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660" name="Google Shape;660;g60e0ee2f80_1_1888: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60e0ee2f80_1_1876: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673" name="Google Shape;673;g60e0ee2f80_1_1876: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60e0ee2f80_1_1799: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684" name="Google Shape;684;g60e0ee2f80_1_1799: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60e0ee2f80_1_1940: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693" name="Google Shape;693;g60e0ee2f80_1_1940: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60e0ee2f80_1_1312: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150" name="Google Shape;150;g60e0ee2f80_1_1312: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60e0ee2f80_1_1932: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702" name="Google Shape;702;g60e0ee2f80_1_1932: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60e0ee2f80_1_2019: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711" name="Google Shape;711;g60e0ee2f80_1_2019: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60e0ee2f80_1_2027: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720" name="Google Shape;720;g60e0ee2f80_1_2027: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60e0ee2f80_1_2010: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729" name="Google Shape;729;g60e0ee2f80_1_2010: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60e0ee2f80_1_2001: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738" name="Google Shape;738;g60e0ee2f80_1_2001: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60e0ee2f80_1_1807: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747" name="Google Shape;747;g60e0ee2f80_1_1807: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60e0ee2f80_1_1948: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757" name="Google Shape;757;g60e0ee2f80_1_1948: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60e0ee2f80_1_2038: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768" name="Google Shape;768;g60e0ee2f80_1_2038: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60e0ee2f80_1_2049: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778" name="Google Shape;778;g60e0ee2f80_1_2049: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60e0ee2f80_1_1956: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789" name="Google Shape;789;g60e0ee2f80_1_1956: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60e0ee2f80_1_1235: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159" name="Google Shape;159;g60e0ee2f80_1_1235: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60e0ee2f80_1_1964: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799" name="Google Shape;799;g60e0ee2f80_1_1964: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60e0ee2f80_1_1972: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808" name="Google Shape;808;g60e0ee2f80_1_1972: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60e0ee2f80_1_1980: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818" name="Google Shape;818;g60e0ee2f80_1_1980: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60e0ee2f80_1_1815: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828" name="Google Shape;828;g60e0ee2f80_1_1815: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60e0ee2f80_1_2075: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837" name="Google Shape;837;g60e0ee2f80_1_2075: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60e0ee2f80_1_2110: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846" name="Google Shape;846;g60e0ee2f80_1_2110: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60e0ee2f80_1_2083: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855" name="Google Shape;855;g60e0ee2f80_1_2083: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60e0ee2f80_1_2091: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865" name="Google Shape;865;g60e0ee2f80_1_2091: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60e0ee2f80_1_2099: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874" name="Google Shape;874;g60e0ee2f80_1_2099: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60e0ee2f80_1_2151: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883" name="Google Shape;883;g60e0ee2f80_1_2151: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60e0ee2f80_1_1346: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173" name="Google Shape;173;g60e0ee2f80_1_1346: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60e0ee2f80_1_1831: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893" name="Google Shape;893;g60e0ee2f80_1_1831: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60e0ee2f80_1_1839: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902" name="Google Shape;902;g60e0ee2f80_1_1839: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60e0ee2f80_1_2166: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912" name="Google Shape;912;g60e0ee2f80_1_2166: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60e0ee2f80_1_2119: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922" name="Google Shape;922;g60e0ee2f80_1_2119: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60e0ee2f80_1_2127: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932" name="Google Shape;932;g60e0ee2f80_1_2127: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60ede300cd_1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60ede300c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60e0ee2f80_1_1243:notes"/>
          <p:cNvSpPr txBox="1"/>
          <p:nvPr>
            <p:ph idx="1" type="body"/>
          </p:nvPr>
        </p:nvSpPr>
        <p:spPr>
          <a:xfrm>
            <a:off x="685785" y="4343383"/>
            <a:ext cx="5486400" cy="4114800"/>
          </a:xfrm>
          <a:prstGeom prst="rect">
            <a:avLst/>
          </a:prstGeom>
          <a:noFill/>
          <a:ln>
            <a:noFill/>
          </a:ln>
        </p:spPr>
        <p:txBody>
          <a:bodyPr anchorCtr="0" anchor="ctr" bIns="171200" lIns="171200" spcFirstLastPara="1" rIns="171200" wrap="square" tIns="171200">
            <a:noAutofit/>
          </a:bodyPr>
          <a:lstStyle/>
          <a:p>
            <a:pPr indent="0" lvl="0" marL="0" rtl="0" algn="l">
              <a:spcBef>
                <a:spcPts val="0"/>
              </a:spcBef>
              <a:spcAft>
                <a:spcPts val="0"/>
              </a:spcAft>
              <a:buNone/>
            </a:pPr>
            <a:r>
              <a:t/>
            </a:r>
            <a:endParaRPr/>
          </a:p>
        </p:txBody>
      </p:sp>
      <p:sp>
        <p:nvSpPr>
          <p:cNvPr id="181" name="Google Shape;181;g60e0ee2f80_1_1243:notes"/>
          <p:cNvSpPr/>
          <p:nvPr>
            <p:ph idx="2" type="sldImg"/>
          </p:nvPr>
        </p:nvSpPr>
        <p:spPr>
          <a:xfrm>
            <a:off x="378387" y="685783"/>
            <a:ext cx="610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8" name="Shape 58"/>
        <p:cNvGrpSpPr/>
        <p:nvPr/>
      </p:nvGrpSpPr>
      <p:grpSpPr>
        <a:xfrm>
          <a:off x="0" y="0"/>
          <a:ext cx="0" cy="0"/>
          <a:chOff x="0" y="0"/>
          <a:chExt cx="0" cy="0"/>
        </a:xfrm>
      </p:grpSpPr>
      <p:sp>
        <p:nvSpPr>
          <p:cNvPr id="59" name="Google Shape;59;p14"/>
          <p:cNvSpPr txBox="1"/>
          <p:nvPr>
            <p:ph type="title"/>
          </p:nvPr>
        </p:nvSpPr>
        <p:spPr>
          <a:xfrm>
            <a:off x="203107" y="127124"/>
            <a:ext cx="8737783" cy="298229"/>
          </a:xfrm>
          <a:prstGeom prst="rect">
            <a:avLst/>
          </a:prstGeom>
          <a:noFill/>
          <a:ln>
            <a:noFill/>
          </a:ln>
        </p:spPr>
        <p:txBody>
          <a:bodyPr anchorCtr="0" anchor="t" bIns="166175" lIns="166175" spcFirstLastPara="1" rIns="166175" wrap="square" tIns="166175">
            <a:noAutofit/>
          </a:bodyPr>
          <a:lstStyle>
            <a:lvl1pPr indent="0" lvl="0" marL="0" marR="0" rtl="0" algn="l">
              <a:spcBef>
                <a:spcPts val="0"/>
              </a:spcBef>
              <a:spcAft>
                <a:spcPts val="0"/>
              </a:spcAft>
              <a:buSzPts val="2500"/>
              <a:buNone/>
              <a:defRPr b="1" i="0" sz="2000" u="none" cap="none" strike="noStrike">
                <a:solidFill>
                  <a:srgbClr val="F9F9F9"/>
                </a:solidFill>
                <a:latin typeface="Arial"/>
                <a:ea typeface="Arial"/>
                <a:cs typeface="Arial"/>
                <a:sym typeface="Arial"/>
              </a:defRPr>
            </a:lvl1pPr>
            <a:lvl2pPr indent="0" lvl="1">
              <a:spcBef>
                <a:spcPts val="0"/>
              </a:spcBef>
              <a:spcAft>
                <a:spcPts val="0"/>
              </a:spcAft>
              <a:buSzPts val="2500"/>
              <a:buNone/>
              <a:defRPr sz="3300"/>
            </a:lvl2pPr>
            <a:lvl3pPr indent="0" lvl="2">
              <a:spcBef>
                <a:spcPts val="0"/>
              </a:spcBef>
              <a:spcAft>
                <a:spcPts val="0"/>
              </a:spcAft>
              <a:buSzPts val="2500"/>
              <a:buNone/>
              <a:defRPr sz="3300"/>
            </a:lvl3pPr>
            <a:lvl4pPr indent="0" lvl="3">
              <a:spcBef>
                <a:spcPts val="0"/>
              </a:spcBef>
              <a:spcAft>
                <a:spcPts val="0"/>
              </a:spcAft>
              <a:buSzPts val="2500"/>
              <a:buNone/>
              <a:defRPr sz="3300"/>
            </a:lvl4pPr>
            <a:lvl5pPr indent="0" lvl="4">
              <a:spcBef>
                <a:spcPts val="0"/>
              </a:spcBef>
              <a:spcAft>
                <a:spcPts val="0"/>
              </a:spcAft>
              <a:buSzPts val="2500"/>
              <a:buNone/>
              <a:defRPr sz="3300"/>
            </a:lvl5pPr>
            <a:lvl6pPr indent="0" lvl="5">
              <a:spcBef>
                <a:spcPts val="0"/>
              </a:spcBef>
              <a:spcAft>
                <a:spcPts val="0"/>
              </a:spcAft>
              <a:buSzPts val="2500"/>
              <a:buNone/>
              <a:defRPr sz="3300"/>
            </a:lvl6pPr>
            <a:lvl7pPr indent="0" lvl="6">
              <a:spcBef>
                <a:spcPts val="0"/>
              </a:spcBef>
              <a:spcAft>
                <a:spcPts val="0"/>
              </a:spcAft>
              <a:buSzPts val="2500"/>
              <a:buNone/>
              <a:defRPr sz="3300"/>
            </a:lvl7pPr>
            <a:lvl8pPr indent="0" lvl="7">
              <a:spcBef>
                <a:spcPts val="0"/>
              </a:spcBef>
              <a:spcAft>
                <a:spcPts val="0"/>
              </a:spcAft>
              <a:buSzPts val="2500"/>
              <a:buNone/>
              <a:defRPr sz="3300"/>
            </a:lvl8pPr>
            <a:lvl9pPr indent="0" lvl="8">
              <a:spcBef>
                <a:spcPts val="0"/>
              </a:spcBef>
              <a:spcAft>
                <a:spcPts val="0"/>
              </a:spcAft>
              <a:buSzPts val="2500"/>
              <a:buNone/>
              <a:defRPr sz="3300"/>
            </a:lvl9pPr>
          </a:lstStyle>
          <a:p/>
        </p:txBody>
      </p:sp>
      <p:sp>
        <p:nvSpPr>
          <p:cNvPr id="60" name="Google Shape;60;p14"/>
          <p:cNvSpPr txBox="1"/>
          <p:nvPr>
            <p:ph idx="1" type="body"/>
          </p:nvPr>
        </p:nvSpPr>
        <p:spPr>
          <a:xfrm>
            <a:off x="692676" y="2063364"/>
            <a:ext cx="7758645" cy="2825620"/>
          </a:xfrm>
          <a:prstGeom prst="rect">
            <a:avLst/>
          </a:prstGeom>
          <a:noFill/>
          <a:ln>
            <a:noFill/>
          </a:ln>
        </p:spPr>
        <p:txBody>
          <a:bodyPr anchorCtr="0" anchor="t" bIns="166175" lIns="166175" spcFirstLastPara="1" rIns="166175" wrap="square" tIns="166175">
            <a:noAutofit/>
          </a:bodyPr>
          <a:lstStyle>
            <a:lvl1pPr indent="-228600" lvl="0" marL="457200" marR="0" rtl="0" algn="l">
              <a:spcBef>
                <a:spcPts val="0"/>
              </a:spcBef>
              <a:spcAft>
                <a:spcPts val="0"/>
              </a:spcAft>
              <a:buSzPts val="2500"/>
              <a:buNone/>
              <a:defRPr b="0" i="0" sz="1800" u="none" cap="none" strike="noStrike">
                <a:solidFill>
                  <a:srgbClr val="22373A"/>
                </a:solidFill>
                <a:latin typeface="Arial"/>
                <a:ea typeface="Arial"/>
                <a:cs typeface="Arial"/>
                <a:sym typeface="Arial"/>
              </a:defRPr>
            </a:lvl1pPr>
            <a:lvl2pPr indent="-228600" lvl="1" marL="914400" marR="0" rtl="0" algn="l">
              <a:spcBef>
                <a:spcPts val="0"/>
              </a:spcBef>
              <a:spcAft>
                <a:spcPts val="0"/>
              </a:spcAft>
              <a:buSzPts val="2500"/>
              <a:buNone/>
              <a:defRPr b="0" i="0" sz="3300" u="none" cap="none" strike="noStrike">
                <a:latin typeface="Calibri"/>
                <a:ea typeface="Calibri"/>
                <a:cs typeface="Calibri"/>
                <a:sym typeface="Calibri"/>
              </a:defRPr>
            </a:lvl2pPr>
            <a:lvl3pPr indent="-228600" lvl="2" marL="1371600" marR="0" rtl="0" algn="l">
              <a:spcBef>
                <a:spcPts val="0"/>
              </a:spcBef>
              <a:spcAft>
                <a:spcPts val="0"/>
              </a:spcAft>
              <a:buSzPts val="2500"/>
              <a:buNone/>
              <a:defRPr b="0" i="0" sz="3300" u="none" cap="none" strike="noStrike">
                <a:latin typeface="Calibri"/>
                <a:ea typeface="Calibri"/>
                <a:cs typeface="Calibri"/>
                <a:sym typeface="Calibri"/>
              </a:defRPr>
            </a:lvl3pPr>
            <a:lvl4pPr indent="-228600" lvl="3" marL="1828800" marR="0" rtl="0" algn="l">
              <a:spcBef>
                <a:spcPts val="0"/>
              </a:spcBef>
              <a:spcAft>
                <a:spcPts val="0"/>
              </a:spcAft>
              <a:buSzPts val="2500"/>
              <a:buNone/>
              <a:defRPr b="0" i="0" sz="3300" u="none" cap="none" strike="noStrike">
                <a:latin typeface="Calibri"/>
                <a:ea typeface="Calibri"/>
                <a:cs typeface="Calibri"/>
                <a:sym typeface="Calibri"/>
              </a:defRPr>
            </a:lvl4pPr>
            <a:lvl5pPr indent="-228600" lvl="4" marL="2286000" marR="0" rtl="0" algn="l">
              <a:spcBef>
                <a:spcPts val="0"/>
              </a:spcBef>
              <a:spcAft>
                <a:spcPts val="0"/>
              </a:spcAft>
              <a:buSzPts val="2500"/>
              <a:buNone/>
              <a:defRPr b="0" i="0" sz="3300" u="none" cap="none" strike="noStrike">
                <a:latin typeface="Calibri"/>
                <a:ea typeface="Calibri"/>
                <a:cs typeface="Calibri"/>
                <a:sym typeface="Calibri"/>
              </a:defRPr>
            </a:lvl5pPr>
            <a:lvl6pPr indent="-228600" lvl="5" marL="2743200" marR="0" rtl="0" algn="l">
              <a:spcBef>
                <a:spcPts val="0"/>
              </a:spcBef>
              <a:spcAft>
                <a:spcPts val="0"/>
              </a:spcAft>
              <a:buSzPts val="2500"/>
              <a:buNone/>
              <a:defRPr b="0" i="0" sz="3300" u="none" cap="none" strike="noStrike">
                <a:latin typeface="Calibri"/>
                <a:ea typeface="Calibri"/>
                <a:cs typeface="Calibri"/>
                <a:sym typeface="Calibri"/>
              </a:defRPr>
            </a:lvl6pPr>
            <a:lvl7pPr indent="-228600" lvl="6" marL="3200400" marR="0" rtl="0" algn="l">
              <a:spcBef>
                <a:spcPts val="0"/>
              </a:spcBef>
              <a:spcAft>
                <a:spcPts val="0"/>
              </a:spcAft>
              <a:buSzPts val="2500"/>
              <a:buNone/>
              <a:defRPr b="0" i="0" sz="3300" u="none" cap="none" strike="noStrike">
                <a:latin typeface="Calibri"/>
                <a:ea typeface="Calibri"/>
                <a:cs typeface="Calibri"/>
                <a:sym typeface="Calibri"/>
              </a:defRPr>
            </a:lvl7pPr>
            <a:lvl8pPr indent="-228600" lvl="7" marL="3657600" marR="0" rtl="0" algn="l">
              <a:spcBef>
                <a:spcPts val="0"/>
              </a:spcBef>
              <a:spcAft>
                <a:spcPts val="0"/>
              </a:spcAft>
              <a:buSzPts val="2500"/>
              <a:buNone/>
              <a:defRPr b="0" i="0" sz="3300" u="none" cap="none" strike="noStrike">
                <a:latin typeface="Calibri"/>
                <a:ea typeface="Calibri"/>
                <a:cs typeface="Calibri"/>
                <a:sym typeface="Calibri"/>
              </a:defRPr>
            </a:lvl8pPr>
            <a:lvl9pPr indent="-228600" lvl="8" marL="4114800" marR="0" rtl="0" algn="l">
              <a:spcBef>
                <a:spcPts val="0"/>
              </a:spcBef>
              <a:spcAft>
                <a:spcPts val="0"/>
              </a:spcAft>
              <a:buSzPts val="2500"/>
              <a:buNone/>
              <a:defRPr b="0" i="0" sz="3300" u="none" cap="none" strike="noStrike">
                <a:latin typeface="Calibri"/>
                <a:ea typeface="Calibri"/>
                <a:cs typeface="Calibri"/>
                <a:sym typeface="Calibri"/>
              </a:defRPr>
            </a:lvl9pPr>
          </a:lstStyle>
          <a:p/>
        </p:txBody>
      </p:sp>
      <p:sp>
        <p:nvSpPr>
          <p:cNvPr id="61" name="Google Shape;61;p14"/>
          <p:cNvSpPr txBox="1"/>
          <p:nvPr>
            <p:ph idx="11" type="ftr"/>
          </p:nvPr>
        </p:nvSpPr>
        <p:spPr>
          <a:xfrm>
            <a:off x="3108960" y="4783454"/>
            <a:ext cx="2926080" cy="257174"/>
          </a:xfrm>
          <a:prstGeom prst="rect">
            <a:avLst/>
          </a:prstGeom>
          <a:noFill/>
          <a:ln>
            <a:noFill/>
          </a:ln>
        </p:spPr>
        <p:txBody>
          <a:bodyPr anchorCtr="0" anchor="t" bIns="166175" lIns="166175" spcFirstLastPara="1" rIns="166175" wrap="square" tIns="166175">
            <a:noAutofit/>
          </a:bodyPr>
          <a:lstStyle>
            <a:lvl1pPr indent="0" lvl="0" marL="0" marR="0" rtl="0" algn="ctr">
              <a:spcBef>
                <a:spcPts val="0"/>
              </a:spcBef>
              <a:spcAft>
                <a:spcPts val="0"/>
              </a:spcAft>
              <a:buSzPts val="2500"/>
              <a:buNone/>
              <a:defRPr sz="3300">
                <a:solidFill>
                  <a:srgbClr val="888888"/>
                </a:solidFill>
              </a:defRPr>
            </a:lvl1pPr>
            <a:lvl2pPr indent="0" lvl="1" marL="0" marR="0" rtl="0" algn="l">
              <a:spcBef>
                <a:spcPts val="0"/>
              </a:spcBef>
              <a:spcAft>
                <a:spcPts val="0"/>
              </a:spcAft>
              <a:buSzPts val="2500"/>
              <a:buNone/>
              <a:defRPr b="0" i="0" sz="3300" u="none" cap="none" strike="noStrike"/>
            </a:lvl2pPr>
            <a:lvl3pPr indent="0" lvl="2" marL="0" marR="0" rtl="0" algn="l">
              <a:spcBef>
                <a:spcPts val="0"/>
              </a:spcBef>
              <a:spcAft>
                <a:spcPts val="0"/>
              </a:spcAft>
              <a:buSzPts val="2500"/>
              <a:buNone/>
              <a:defRPr b="0" i="0" sz="3300" u="none" cap="none" strike="noStrike"/>
            </a:lvl3pPr>
            <a:lvl4pPr indent="0" lvl="3" marL="0" marR="0" rtl="0" algn="l">
              <a:spcBef>
                <a:spcPts val="0"/>
              </a:spcBef>
              <a:spcAft>
                <a:spcPts val="0"/>
              </a:spcAft>
              <a:buSzPts val="2500"/>
              <a:buNone/>
              <a:defRPr b="0" i="0" sz="3300" u="none" cap="none" strike="noStrike"/>
            </a:lvl4pPr>
            <a:lvl5pPr indent="0" lvl="4" marL="0" marR="0" rtl="0" algn="l">
              <a:spcBef>
                <a:spcPts val="0"/>
              </a:spcBef>
              <a:spcAft>
                <a:spcPts val="0"/>
              </a:spcAft>
              <a:buSzPts val="2500"/>
              <a:buNone/>
              <a:defRPr b="0" i="0" sz="3300" u="none" cap="none" strike="noStrike"/>
            </a:lvl5pPr>
            <a:lvl6pPr indent="0" lvl="5" marL="0" marR="0" rtl="0" algn="l">
              <a:spcBef>
                <a:spcPts val="0"/>
              </a:spcBef>
              <a:spcAft>
                <a:spcPts val="0"/>
              </a:spcAft>
              <a:buSzPts val="2500"/>
              <a:buNone/>
              <a:defRPr b="0" i="0" sz="3300" u="none" cap="none" strike="noStrike"/>
            </a:lvl6pPr>
            <a:lvl7pPr indent="0" lvl="6" marL="0" marR="0" rtl="0" algn="l">
              <a:spcBef>
                <a:spcPts val="0"/>
              </a:spcBef>
              <a:spcAft>
                <a:spcPts val="0"/>
              </a:spcAft>
              <a:buSzPts val="2500"/>
              <a:buNone/>
              <a:defRPr b="0" i="0" sz="3300" u="none" cap="none" strike="noStrike"/>
            </a:lvl7pPr>
            <a:lvl8pPr indent="0" lvl="7" marL="0" marR="0" rtl="0" algn="l">
              <a:spcBef>
                <a:spcPts val="0"/>
              </a:spcBef>
              <a:spcAft>
                <a:spcPts val="0"/>
              </a:spcAft>
              <a:buSzPts val="2500"/>
              <a:buNone/>
              <a:defRPr b="0" i="0" sz="3300" u="none" cap="none" strike="noStrike"/>
            </a:lvl8pPr>
            <a:lvl9pPr indent="0" lvl="8" marL="0" marR="0" rtl="0" algn="l">
              <a:spcBef>
                <a:spcPts val="0"/>
              </a:spcBef>
              <a:spcAft>
                <a:spcPts val="0"/>
              </a:spcAft>
              <a:buSzPts val="2500"/>
              <a:buNone/>
              <a:defRPr b="0" i="0" sz="3300" u="none" cap="none" strike="noStrike"/>
            </a:lvl9pPr>
          </a:lstStyle>
          <a:p/>
        </p:txBody>
      </p:sp>
      <p:sp>
        <p:nvSpPr>
          <p:cNvPr id="62" name="Google Shape;62;p14"/>
          <p:cNvSpPr txBox="1"/>
          <p:nvPr>
            <p:ph idx="10" type="dt"/>
          </p:nvPr>
        </p:nvSpPr>
        <p:spPr>
          <a:xfrm>
            <a:off x="457200" y="4783454"/>
            <a:ext cx="2103120" cy="257174"/>
          </a:xfrm>
          <a:prstGeom prst="rect">
            <a:avLst/>
          </a:prstGeom>
          <a:noFill/>
          <a:ln>
            <a:noFill/>
          </a:ln>
        </p:spPr>
        <p:txBody>
          <a:bodyPr anchorCtr="0" anchor="t" bIns="166175" lIns="166175" spcFirstLastPara="1" rIns="166175" wrap="square" tIns="166175">
            <a:noAutofit/>
          </a:bodyPr>
          <a:lstStyle>
            <a:lvl1pPr indent="0" lvl="0" marL="0" marR="0" rtl="0" algn="l">
              <a:spcBef>
                <a:spcPts val="0"/>
              </a:spcBef>
              <a:spcAft>
                <a:spcPts val="0"/>
              </a:spcAft>
              <a:buSzPts val="2500"/>
              <a:buNone/>
              <a:defRPr sz="3300">
                <a:solidFill>
                  <a:srgbClr val="888888"/>
                </a:solidFill>
              </a:defRPr>
            </a:lvl1pPr>
            <a:lvl2pPr indent="0" lvl="1" marL="0" marR="0" rtl="0" algn="l">
              <a:spcBef>
                <a:spcPts val="0"/>
              </a:spcBef>
              <a:spcAft>
                <a:spcPts val="0"/>
              </a:spcAft>
              <a:buSzPts val="2500"/>
              <a:buNone/>
              <a:defRPr b="0" i="0" sz="3300" u="none" cap="none" strike="noStrike"/>
            </a:lvl2pPr>
            <a:lvl3pPr indent="0" lvl="2" marL="0" marR="0" rtl="0" algn="l">
              <a:spcBef>
                <a:spcPts val="0"/>
              </a:spcBef>
              <a:spcAft>
                <a:spcPts val="0"/>
              </a:spcAft>
              <a:buSzPts val="2500"/>
              <a:buNone/>
              <a:defRPr b="0" i="0" sz="3300" u="none" cap="none" strike="noStrike"/>
            </a:lvl3pPr>
            <a:lvl4pPr indent="0" lvl="3" marL="0" marR="0" rtl="0" algn="l">
              <a:spcBef>
                <a:spcPts val="0"/>
              </a:spcBef>
              <a:spcAft>
                <a:spcPts val="0"/>
              </a:spcAft>
              <a:buSzPts val="2500"/>
              <a:buNone/>
              <a:defRPr b="0" i="0" sz="3300" u="none" cap="none" strike="noStrike"/>
            </a:lvl4pPr>
            <a:lvl5pPr indent="0" lvl="4" marL="0" marR="0" rtl="0" algn="l">
              <a:spcBef>
                <a:spcPts val="0"/>
              </a:spcBef>
              <a:spcAft>
                <a:spcPts val="0"/>
              </a:spcAft>
              <a:buSzPts val="2500"/>
              <a:buNone/>
              <a:defRPr b="0" i="0" sz="3300" u="none" cap="none" strike="noStrike"/>
            </a:lvl5pPr>
            <a:lvl6pPr indent="0" lvl="5" marL="0" marR="0" rtl="0" algn="l">
              <a:spcBef>
                <a:spcPts val="0"/>
              </a:spcBef>
              <a:spcAft>
                <a:spcPts val="0"/>
              </a:spcAft>
              <a:buSzPts val="2500"/>
              <a:buNone/>
              <a:defRPr b="0" i="0" sz="3300" u="none" cap="none" strike="noStrike"/>
            </a:lvl6pPr>
            <a:lvl7pPr indent="0" lvl="6" marL="0" marR="0" rtl="0" algn="l">
              <a:spcBef>
                <a:spcPts val="0"/>
              </a:spcBef>
              <a:spcAft>
                <a:spcPts val="0"/>
              </a:spcAft>
              <a:buSzPts val="2500"/>
              <a:buNone/>
              <a:defRPr b="0" i="0" sz="3300" u="none" cap="none" strike="noStrike"/>
            </a:lvl7pPr>
            <a:lvl8pPr indent="0" lvl="7" marL="0" marR="0" rtl="0" algn="l">
              <a:spcBef>
                <a:spcPts val="0"/>
              </a:spcBef>
              <a:spcAft>
                <a:spcPts val="0"/>
              </a:spcAft>
              <a:buSzPts val="2500"/>
              <a:buNone/>
              <a:defRPr b="0" i="0" sz="3300" u="none" cap="none" strike="noStrike"/>
            </a:lvl8pPr>
            <a:lvl9pPr indent="0" lvl="8" marL="0" marR="0" rtl="0" algn="l">
              <a:spcBef>
                <a:spcPts val="0"/>
              </a:spcBef>
              <a:spcAft>
                <a:spcPts val="0"/>
              </a:spcAft>
              <a:buSzPts val="2500"/>
              <a:buNone/>
              <a:defRPr b="0" i="0" sz="3300" u="none" cap="none" strike="noStrike"/>
            </a:lvl9pPr>
          </a:lstStyle>
          <a:p/>
        </p:txBody>
      </p:sp>
      <p:sp>
        <p:nvSpPr>
          <p:cNvPr id="63" name="Google Shape;63;p14"/>
          <p:cNvSpPr txBox="1"/>
          <p:nvPr>
            <p:ph idx="12" type="sldNum"/>
          </p:nvPr>
        </p:nvSpPr>
        <p:spPr>
          <a:xfrm>
            <a:off x="8546894" y="4780387"/>
            <a:ext cx="419413" cy="181202"/>
          </a:xfrm>
          <a:prstGeom prst="rect">
            <a:avLst/>
          </a:prstGeom>
          <a:noFill/>
          <a:ln>
            <a:noFill/>
          </a:ln>
        </p:spPr>
        <p:txBody>
          <a:bodyPr anchorCtr="0" anchor="t" bIns="0" lIns="0" spcFirstLastPara="1" rIns="0" wrap="square" tIns="0">
            <a:noAutofit/>
          </a:bodyPr>
          <a:lstStyle>
            <a:lvl1pPr indent="-12700" lvl="0" marL="241300" marR="0" rtl="0" algn="l">
              <a:lnSpc>
                <a:spcPct val="111333"/>
              </a:lnSpc>
              <a:spcBef>
                <a:spcPts val="0"/>
              </a:spcBef>
              <a:buNone/>
              <a:defRPr b="0" i="0" sz="1400">
                <a:solidFill>
                  <a:srgbClr val="22373A"/>
                </a:solidFill>
                <a:latin typeface="Arial"/>
                <a:ea typeface="Arial"/>
                <a:cs typeface="Arial"/>
                <a:sym typeface="Arial"/>
              </a:defRPr>
            </a:lvl1pPr>
            <a:lvl2pPr indent="-12700" lvl="1" marL="241300" marR="0" rtl="0" algn="l">
              <a:lnSpc>
                <a:spcPct val="111333"/>
              </a:lnSpc>
              <a:spcBef>
                <a:spcPts val="0"/>
              </a:spcBef>
              <a:buNone/>
              <a:defRPr b="0" i="0" sz="1400">
                <a:solidFill>
                  <a:srgbClr val="22373A"/>
                </a:solidFill>
                <a:latin typeface="Arial"/>
                <a:ea typeface="Arial"/>
                <a:cs typeface="Arial"/>
                <a:sym typeface="Arial"/>
              </a:defRPr>
            </a:lvl2pPr>
            <a:lvl3pPr indent="-12700" lvl="2" marL="241300" marR="0" rtl="0" algn="l">
              <a:lnSpc>
                <a:spcPct val="111333"/>
              </a:lnSpc>
              <a:spcBef>
                <a:spcPts val="0"/>
              </a:spcBef>
              <a:buNone/>
              <a:defRPr b="0" i="0" sz="1400">
                <a:solidFill>
                  <a:srgbClr val="22373A"/>
                </a:solidFill>
                <a:latin typeface="Arial"/>
                <a:ea typeface="Arial"/>
                <a:cs typeface="Arial"/>
                <a:sym typeface="Arial"/>
              </a:defRPr>
            </a:lvl3pPr>
            <a:lvl4pPr indent="-12700" lvl="3" marL="241300" marR="0" rtl="0" algn="l">
              <a:lnSpc>
                <a:spcPct val="111333"/>
              </a:lnSpc>
              <a:spcBef>
                <a:spcPts val="0"/>
              </a:spcBef>
              <a:buNone/>
              <a:defRPr b="0" i="0" sz="1400">
                <a:solidFill>
                  <a:srgbClr val="22373A"/>
                </a:solidFill>
                <a:latin typeface="Arial"/>
                <a:ea typeface="Arial"/>
                <a:cs typeface="Arial"/>
                <a:sym typeface="Arial"/>
              </a:defRPr>
            </a:lvl4pPr>
            <a:lvl5pPr indent="-12700" lvl="4" marL="241300" marR="0" rtl="0" algn="l">
              <a:lnSpc>
                <a:spcPct val="111333"/>
              </a:lnSpc>
              <a:spcBef>
                <a:spcPts val="0"/>
              </a:spcBef>
              <a:buNone/>
              <a:defRPr b="0" i="0" sz="1400">
                <a:solidFill>
                  <a:srgbClr val="22373A"/>
                </a:solidFill>
                <a:latin typeface="Arial"/>
                <a:ea typeface="Arial"/>
                <a:cs typeface="Arial"/>
                <a:sym typeface="Arial"/>
              </a:defRPr>
            </a:lvl5pPr>
            <a:lvl6pPr indent="-12700" lvl="5" marL="241300" marR="0" rtl="0" algn="l">
              <a:lnSpc>
                <a:spcPct val="111333"/>
              </a:lnSpc>
              <a:spcBef>
                <a:spcPts val="0"/>
              </a:spcBef>
              <a:buNone/>
              <a:defRPr b="0" i="0" sz="1400">
                <a:solidFill>
                  <a:srgbClr val="22373A"/>
                </a:solidFill>
                <a:latin typeface="Arial"/>
                <a:ea typeface="Arial"/>
                <a:cs typeface="Arial"/>
                <a:sym typeface="Arial"/>
              </a:defRPr>
            </a:lvl6pPr>
            <a:lvl7pPr indent="-12700" lvl="6" marL="241300" marR="0" rtl="0" algn="l">
              <a:lnSpc>
                <a:spcPct val="111333"/>
              </a:lnSpc>
              <a:spcBef>
                <a:spcPts val="0"/>
              </a:spcBef>
              <a:buNone/>
              <a:defRPr b="0" i="0" sz="1400">
                <a:solidFill>
                  <a:srgbClr val="22373A"/>
                </a:solidFill>
                <a:latin typeface="Arial"/>
                <a:ea typeface="Arial"/>
                <a:cs typeface="Arial"/>
                <a:sym typeface="Arial"/>
              </a:defRPr>
            </a:lvl7pPr>
            <a:lvl8pPr indent="-12700" lvl="7" marL="241300" marR="0" rtl="0" algn="l">
              <a:lnSpc>
                <a:spcPct val="111333"/>
              </a:lnSpc>
              <a:spcBef>
                <a:spcPts val="0"/>
              </a:spcBef>
              <a:buNone/>
              <a:defRPr b="0" i="0" sz="1400">
                <a:solidFill>
                  <a:srgbClr val="22373A"/>
                </a:solidFill>
                <a:latin typeface="Arial"/>
                <a:ea typeface="Arial"/>
                <a:cs typeface="Arial"/>
                <a:sym typeface="Arial"/>
              </a:defRPr>
            </a:lvl8pPr>
            <a:lvl9pPr indent="-12700" lvl="8" marL="241300" marR="0" rtl="0" algn="l">
              <a:lnSpc>
                <a:spcPct val="111333"/>
              </a:lnSpc>
              <a:spcBef>
                <a:spcPts val="0"/>
              </a:spcBef>
              <a:buNone/>
              <a:defRPr b="0" i="0" sz="1400">
                <a:solidFill>
                  <a:srgbClr val="22373A"/>
                </a:solidFill>
                <a:latin typeface="Arial"/>
                <a:ea typeface="Arial"/>
                <a:cs typeface="Arial"/>
                <a:sym typeface="Arial"/>
              </a:defRPr>
            </a:lvl9pPr>
          </a:lstStyle>
          <a:p>
            <a:pPr indent="-12700" lvl="0" marL="2413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64" name="Shape 64"/>
        <p:cNvGrpSpPr/>
        <p:nvPr/>
      </p:nvGrpSpPr>
      <p:grpSpPr>
        <a:xfrm>
          <a:off x="0" y="0"/>
          <a:ext cx="0" cy="0"/>
          <a:chOff x="0" y="0"/>
          <a:chExt cx="0" cy="0"/>
        </a:xfrm>
      </p:grpSpPr>
      <p:sp>
        <p:nvSpPr>
          <p:cNvPr id="65" name="Google Shape;65;p15"/>
          <p:cNvSpPr/>
          <p:nvPr/>
        </p:nvSpPr>
        <p:spPr>
          <a:xfrm>
            <a:off x="0" y="0"/>
            <a:ext cx="9140221" cy="5136892"/>
          </a:xfrm>
          <a:custGeom>
            <a:rect b="b" l="l" r="r" t="t"/>
            <a:pathLst>
              <a:path extrusionOk="0" h="120000" w="120000">
                <a:moveTo>
                  <a:pt x="0" y="119989"/>
                </a:moveTo>
                <a:lnTo>
                  <a:pt x="119995" y="119989"/>
                </a:lnTo>
                <a:lnTo>
                  <a:pt x="119995" y="0"/>
                </a:lnTo>
                <a:lnTo>
                  <a:pt x="0" y="0"/>
                </a:lnTo>
                <a:lnTo>
                  <a:pt x="0" y="119989"/>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66" name="Google Shape;66;p15"/>
          <p:cNvSpPr txBox="1"/>
          <p:nvPr>
            <p:ph type="title"/>
          </p:nvPr>
        </p:nvSpPr>
        <p:spPr>
          <a:xfrm>
            <a:off x="203107" y="127124"/>
            <a:ext cx="8737783" cy="298229"/>
          </a:xfrm>
          <a:prstGeom prst="rect">
            <a:avLst/>
          </a:prstGeom>
          <a:noFill/>
          <a:ln>
            <a:noFill/>
          </a:ln>
        </p:spPr>
        <p:txBody>
          <a:bodyPr anchorCtr="0" anchor="t" bIns="166175" lIns="166175" spcFirstLastPara="1" rIns="166175" wrap="square" tIns="166175">
            <a:noAutofit/>
          </a:bodyPr>
          <a:lstStyle>
            <a:lvl1pPr indent="0" lvl="0" marL="0" marR="0" rtl="0" algn="l">
              <a:spcBef>
                <a:spcPts val="0"/>
              </a:spcBef>
              <a:spcAft>
                <a:spcPts val="0"/>
              </a:spcAft>
              <a:buSzPts val="2500"/>
              <a:buNone/>
              <a:defRPr b="1" i="0" sz="2000" u="none" cap="none" strike="noStrike">
                <a:solidFill>
                  <a:srgbClr val="F9F9F9"/>
                </a:solidFill>
                <a:latin typeface="Arial"/>
                <a:ea typeface="Arial"/>
                <a:cs typeface="Arial"/>
                <a:sym typeface="Arial"/>
              </a:defRPr>
            </a:lvl1pPr>
            <a:lvl2pPr indent="0" lvl="1">
              <a:spcBef>
                <a:spcPts val="0"/>
              </a:spcBef>
              <a:spcAft>
                <a:spcPts val="0"/>
              </a:spcAft>
              <a:buSzPts val="2500"/>
              <a:buNone/>
              <a:defRPr sz="3300"/>
            </a:lvl2pPr>
            <a:lvl3pPr indent="0" lvl="2">
              <a:spcBef>
                <a:spcPts val="0"/>
              </a:spcBef>
              <a:spcAft>
                <a:spcPts val="0"/>
              </a:spcAft>
              <a:buSzPts val="2500"/>
              <a:buNone/>
              <a:defRPr sz="3300"/>
            </a:lvl3pPr>
            <a:lvl4pPr indent="0" lvl="3">
              <a:spcBef>
                <a:spcPts val="0"/>
              </a:spcBef>
              <a:spcAft>
                <a:spcPts val="0"/>
              </a:spcAft>
              <a:buSzPts val="2500"/>
              <a:buNone/>
              <a:defRPr sz="3300"/>
            </a:lvl4pPr>
            <a:lvl5pPr indent="0" lvl="4">
              <a:spcBef>
                <a:spcPts val="0"/>
              </a:spcBef>
              <a:spcAft>
                <a:spcPts val="0"/>
              </a:spcAft>
              <a:buSzPts val="2500"/>
              <a:buNone/>
              <a:defRPr sz="3300"/>
            </a:lvl5pPr>
            <a:lvl6pPr indent="0" lvl="5">
              <a:spcBef>
                <a:spcPts val="0"/>
              </a:spcBef>
              <a:spcAft>
                <a:spcPts val="0"/>
              </a:spcAft>
              <a:buSzPts val="2500"/>
              <a:buNone/>
              <a:defRPr sz="3300"/>
            </a:lvl6pPr>
            <a:lvl7pPr indent="0" lvl="6">
              <a:spcBef>
                <a:spcPts val="0"/>
              </a:spcBef>
              <a:spcAft>
                <a:spcPts val="0"/>
              </a:spcAft>
              <a:buSzPts val="2500"/>
              <a:buNone/>
              <a:defRPr sz="3300"/>
            </a:lvl7pPr>
            <a:lvl8pPr indent="0" lvl="7">
              <a:spcBef>
                <a:spcPts val="0"/>
              </a:spcBef>
              <a:spcAft>
                <a:spcPts val="0"/>
              </a:spcAft>
              <a:buSzPts val="2500"/>
              <a:buNone/>
              <a:defRPr sz="3300"/>
            </a:lvl8pPr>
            <a:lvl9pPr indent="0" lvl="8">
              <a:spcBef>
                <a:spcPts val="0"/>
              </a:spcBef>
              <a:spcAft>
                <a:spcPts val="0"/>
              </a:spcAft>
              <a:buSzPts val="2500"/>
              <a:buNone/>
              <a:defRPr sz="3300"/>
            </a:lvl9pPr>
          </a:lstStyle>
          <a:p/>
        </p:txBody>
      </p:sp>
      <p:sp>
        <p:nvSpPr>
          <p:cNvPr id="67" name="Google Shape;67;p15"/>
          <p:cNvSpPr txBox="1"/>
          <p:nvPr>
            <p:ph idx="11" type="ftr"/>
          </p:nvPr>
        </p:nvSpPr>
        <p:spPr>
          <a:xfrm>
            <a:off x="3108960" y="4783454"/>
            <a:ext cx="2926080" cy="257174"/>
          </a:xfrm>
          <a:prstGeom prst="rect">
            <a:avLst/>
          </a:prstGeom>
          <a:noFill/>
          <a:ln>
            <a:noFill/>
          </a:ln>
        </p:spPr>
        <p:txBody>
          <a:bodyPr anchorCtr="0" anchor="t" bIns="166175" lIns="166175" spcFirstLastPara="1" rIns="166175" wrap="square" tIns="166175">
            <a:noAutofit/>
          </a:bodyPr>
          <a:lstStyle>
            <a:lvl1pPr indent="0" lvl="0" marL="0" marR="0" rtl="0" algn="ctr">
              <a:spcBef>
                <a:spcPts val="0"/>
              </a:spcBef>
              <a:spcAft>
                <a:spcPts val="0"/>
              </a:spcAft>
              <a:buSzPts val="2500"/>
              <a:buNone/>
              <a:defRPr sz="3300">
                <a:solidFill>
                  <a:srgbClr val="888888"/>
                </a:solidFill>
              </a:defRPr>
            </a:lvl1pPr>
            <a:lvl2pPr indent="0" lvl="1" marL="0" marR="0" rtl="0" algn="l">
              <a:spcBef>
                <a:spcPts val="0"/>
              </a:spcBef>
              <a:spcAft>
                <a:spcPts val="0"/>
              </a:spcAft>
              <a:buSzPts val="2500"/>
              <a:buNone/>
              <a:defRPr b="0" i="0" sz="3300" u="none" cap="none" strike="noStrike"/>
            </a:lvl2pPr>
            <a:lvl3pPr indent="0" lvl="2" marL="0" marR="0" rtl="0" algn="l">
              <a:spcBef>
                <a:spcPts val="0"/>
              </a:spcBef>
              <a:spcAft>
                <a:spcPts val="0"/>
              </a:spcAft>
              <a:buSzPts val="2500"/>
              <a:buNone/>
              <a:defRPr b="0" i="0" sz="3300" u="none" cap="none" strike="noStrike"/>
            </a:lvl3pPr>
            <a:lvl4pPr indent="0" lvl="3" marL="0" marR="0" rtl="0" algn="l">
              <a:spcBef>
                <a:spcPts val="0"/>
              </a:spcBef>
              <a:spcAft>
                <a:spcPts val="0"/>
              </a:spcAft>
              <a:buSzPts val="2500"/>
              <a:buNone/>
              <a:defRPr b="0" i="0" sz="3300" u="none" cap="none" strike="noStrike"/>
            </a:lvl4pPr>
            <a:lvl5pPr indent="0" lvl="4" marL="0" marR="0" rtl="0" algn="l">
              <a:spcBef>
                <a:spcPts val="0"/>
              </a:spcBef>
              <a:spcAft>
                <a:spcPts val="0"/>
              </a:spcAft>
              <a:buSzPts val="2500"/>
              <a:buNone/>
              <a:defRPr b="0" i="0" sz="3300" u="none" cap="none" strike="noStrike"/>
            </a:lvl5pPr>
            <a:lvl6pPr indent="0" lvl="5" marL="0" marR="0" rtl="0" algn="l">
              <a:spcBef>
                <a:spcPts val="0"/>
              </a:spcBef>
              <a:spcAft>
                <a:spcPts val="0"/>
              </a:spcAft>
              <a:buSzPts val="2500"/>
              <a:buNone/>
              <a:defRPr b="0" i="0" sz="3300" u="none" cap="none" strike="noStrike"/>
            </a:lvl6pPr>
            <a:lvl7pPr indent="0" lvl="6" marL="0" marR="0" rtl="0" algn="l">
              <a:spcBef>
                <a:spcPts val="0"/>
              </a:spcBef>
              <a:spcAft>
                <a:spcPts val="0"/>
              </a:spcAft>
              <a:buSzPts val="2500"/>
              <a:buNone/>
              <a:defRPr b="0" i="0" sz="3300" u="none" cap="none" strike="noStrike"/>
            </a:lvl7pPr>
            <a:lvl8pPr indent="0" lvl="7" marL="0" marR="0" rtl="0" algn="l">
              <a:spcBef>
                <a:spcPts val="0"/>
              </a:spcBef>
              <a:spcAft>
                <a:spcPts val="0"/>
              </a:spcAft>
              <a:buSzPts val="2500"/>
              <a:buNone/>
              <a:defRPr b="0" i="0" sz="3300" u="none" cap="none" strike="noStrike"/>
            </a:lvl8pPr>
            <a:lvl9pPr indent="0" lvl="8" marL="0" marR="0" rtl="0" algn="l">
              <a:spcBef>
                <a:spcPts val="0"/>
              </a:spcBef>
              <a:spcAft>
                <a:spcPts val="0"/>
              </a:spcAft>
              <a:buSzPts val="2500"/>
              <a:buNone/>
              <a:defRPr b="0" i="0" sz="3300" u="none" cap="none" strike="noStrike"/>
            </a:lvl9pPr>
          </a:lstStyle>
          <a:p/>
        </p:txBody>
      </p:sp>
      <p:sp>
        <p:nvSpPr>
          <p:cNvPr id="68" name="Google Shape;68;p15"/>
          <p:cNvSpPr txBox="1"/>
          <p:nvPr>
            <p:ph idx="10" type="dt"/>
          </p:nvPr>
        </p:nvSpPr>
        <p:spPr>
          <a:xfrm>
            <a:off x="457200" y="4783454"/>
            <a:ext cx="2103120" cy="257174"/>
          </a:xfrm>
          <a:prstGeom prst="rect">
            <a:avLst/>
          </a:prstGeom>
          <a:noFill/>
          <a:ln>
            <a:noFill/>
          </a:ln>
        </p:spPr>
        <p:txBody>
          <a:bodyPr anchorCtr="0" anchor="t" bIns="166175" lIns="166175" spcFirstLastPara="1" rIns="166175" wrap="square" tIns="166175">
            <a:noAutofit/>
          </a:bodyPr>
          <a:lstStyle>
            <a:lvl1pPr indent="0" lvl="0" marL="0" marR="0" rtl="0" algn="l">
              <a:spcBef>
                <a:spcPts val="0"/>
              </a:spcBef>
              <a:spcAft>
                <a:spcPts val="0"/>
              </a:spcAft>
              <a:buSzPts val="2500"/>
              <a:buNone/>
              <a:defRPr sz="3300">
                <a:solidFill>
                  <a:srgbClr val="888888"/>
                </a:solidFill>
              </a:defRPr>
            </a:lvl1pPr>
            <a:lvl2pPr indent="0" lvl="1" marL="0" marR="0" rtl="0" algn="l">
              <a:spcBef>
                <a:spcPts val="0"/>
              </a:spcBef>
              <a:spcAft>
                <a:spcPts val="0"/>
              </a:spcAft>
              <a:buSzPts val="2500"/>
              <a:buNone/>
              <a:defRPr b="0" i="0" sz="3300" u="none" cap="none" strike="noStrike"/>
            </a:lvl2pPr>
            <a:lvl3pPr indent="0" lvl="2" marL="0" marR="0" rtl="0" algn="l">
              <a:spcBef>
                <a:spcPts val="0"/>
              </a:spcBef>
              <a:spcAft>
                <a:spcPts val="0"/>
              </a:spcAft>
              <a:buSzPts val="2500"/>
              <a:buNone/>
              <a:defRPr b="0" i="0" sz="3300" u="none" cap="none" strike="noStrike"/>
            </a:lvl3pPr>
            <a:lvl4pPr indent="0" lvl="3" marL="0" marR="0" rtl="0" algn="l">
              <a:spcBef>
                <a:spcPts val="0"/>
              </a:spcBef>
              <a:spcAft>
                <a:spcPts val="0"/>
              </a:spcAft>
              <a:buSzPts val="2500"/>
              <a:buNone/>
              <a:defRPr b="0" i="0" sz="3300" u="none" cap="none" strike="noStrike"/>
            </a:lvl4pPr>
            <a:lvl5pPr indent="0" lvl="4" marL="0" marR="0" rtl="0" algn="l">
              <a:spcBef>
                <a:spcPts val="0"/>
              </a:spcBef>
              <a:spcAft>
                <a:spcPts val="0"/>
              </a:spcAft>
              <a:buSzPts val="2500"/>
              <a:buNone/>
              <a:defRPr b="0" i="0" sz="3300" u="none" cap="none" strike="noStrike"/>
            </a:lvl5pPr>
            <a:lvl6pPr indent="0" lvl="5" marL="0" marR="0" rtl="0" algn="l">
              <a:spcBef>
                <a:spcPts val="0"/>
              </a:spcBef>
              <a:spcAft>
                <a:spcPts val="0"/>
              </a:spcAft>
              <a:buSzPts val="2500"/>
              <a:buNone/>
              <a:defRPr b="0" i="0" sz="3300" u="none" cap="none" strike="noStrike"/>
            </a:lvl6pPr>
            <a:lvl7pPr indent="0" lvl="6" marL="0" marR="0" rtl="0" algn="l">
              <a:spcBef>
                <a:spcPts val="0"/>
              </a:spcBef>
              <a:spcAft>
                <a:spcPts val="0"/>
              </a:spcAft>
              <a:buSzPts val="2500"/>
              <a:buNone/>
              <a:defRPr b="0" i="0" sz="3300" u="none" cap="none" strike="noStrike"/>
            </a:lvl7pPr>
            <a:lvl8pPr indent="0" lvl="7" marL="0" marR="0" rtl="0" algn="l">
              <a:spcBef>
                <a:spcPts val="0"/>
              </a:spcBef>
              <a:spcAft>
                <a:spcPts val="0"/>
              </a:spcAft>
              <a:buSzPts val="2500"/>
              <a:buNone/>
              <a:defRPr b="0" i="0" sz="3300" u="none" cap="none" strike="noStrike"/>
            </a:lvl8pPr>
            <a:lvl9pPr indent="0" lvl="8" marL="0" marR="0" rtl="0" algn="l">
              <a:spcBef>
                <a:spcPts val="0"/>
              </a:spcBef>
              <a:spcAft>
                <a:spcPts val="0"/>
              </a:spcAft>
              <a:buSzPts val="2500"/>
              <a:buNone/>
              <a:defRPr b="0" i="0" sz="3300" u="none" cap="none" strike="noStrike"/>
            </a:lvl9pPr>
          </a:lstStyle>
          <a:p/>
        </p:txBody>
      </p:sp>
      <p:sp>
        <p:nvSpPr>
          <p:cNvPr id="69" name="Google Shape;69;p15"/>
          <p:cNvSpPr txBox="1"/>
          <p:nvPr>
            <p:ph idx="12" type="sldNum"/>
          </p:nvPr>
        </p:nvSpPr>
        <p:spPr>
          <a:xfrm>
            <a:off x="8546894" y="4780387"/>
            <a:ext cx="419413" cy="181202"/>
          </a:xfrm>
          <a:prstGeom prst="rect">
            <a:avLst/>
          </a:prstGeom>
          <a:noFill/>
          <a:ln>
            <a:noFill/>
          </a:ln>
        </p:spPr>
        <p:txBody>
          <a:bodyPr anchorCtr="0" anchor="t" bIns="0" lIns="0" spcFirstLastPara="1" rIns="0" wrap="square" tIns="0">
            <a:noAutofit/>
          </a:bodyPr>
          <a:lstStyle>
            <a:lvl1pPr indent="-12700" lvl="0" marL="241300" marR="0" rtl="0" algn="l">
              <a:lnSpc>
                <a:spcPct val="111333"/>
              </a:lnSpc>
              <a:spcBef>
                <a:spcPts val="0"/>
              </a:spcBef>
              <a:buNone/>
              <a:defRPr b="0" i="0" sz="1400">
                <a:solidFill>
                  <a:srgbClr val="22373A"/>
                </a:solidFill>
                <a:latin typeface="Arial"/>
                <a:ea typeface="Arial"/>
                <a:cs typeface="Arial"/>
                <a:sym typeface="Arial"/>
              </a:defRPr>
            </a:lvl1pPr>
            <a:lvl2pPr indent="-12700" lvl="1" marL="241300" marR="0" rtl="0" algn="l">
              <a:lnSpc>
                <a:spcPct val="111333"/>
              </a:lnSpc>
              <a:spcBef>
                <a:spcPts val="0"/>
              </a:spcBef>
              <a:buNone/>
              <a:defRPr b="0" i="0" sz="1400">
                <a:solidFill>
                  <a:srgbClr val="22373A"/>
                </a:solidFill>
                <a:latin typeface="Arial"/>
                <a:ea typeface="Arial"/>
                <a:cs typeface="Arial"/>
                <a:sym typeface="Arial"/>
              </a:defRPr>
            </a:lvl2pPr>
            <a:lvl3pPr indent="-12700" lvl="2" marL="241300" marR="0" rtl="0" algn="l">
              <a:lnSpc>
                <a:spcPct val="111333"/>
              </a:lnSpc>
              <a:spcBef>
                <a:spcPts val="0"/>
              </a:spcBef>
              <a:buNone/>
              <a:defRPr b="0" i="0" sz="1400">
                <a:solidFill>
                  <a:srgbClr val="22373A"/>
                </a:solidFill>
                <a:latin typeface="Arial"/>
                <a:ea typeface="Arial"/>
                <a:cs typeface="Arial"/>
                <a:sym typeface="Arial"/>
              </a:defRPr>
            </a:lvl3pPr>
            <a:lvl4pPr indent="-12700" lvl="3" marL="241300" marR="0" rtl="0" algn="l">
              <a:lnSpc>
                <a:spcPct val="111333"/>
              </a:lnSpc>
              <a:spcBef>
                <a:spcPts val="0"/>
              </a:spcBef>
              <a:buNone/>
              <a:defRPr b="0" i="0" sz="1400">
                <a:solidFill>
                  <a:srgbClr val="22373A"/>
                </a:solidFill>
                <a:latin typeface="Arial"/>
                <a:ea typeface="Arial"/>
                <a:cs typeface="Arial"/>
                <a:sym typeface="Arial"/>
              </a:defRPr>
            </a:lvl4pPr>
            <a:lvl5pPr indent="-12700" lvl="4" marL="241300" marR="0" rtl="0" algn="l">
              <a:lnSpc>
                <a:spcPct val="111333"/>
              </a:lnSpc>
              <a:spcBef>
                <a:spcPts val="0"/>
              </a:spcBef>
              <a:buNone/>
              <a:defRPr b="0" i="0" sz="1400">
                <a:solidFill>
                  <a:srgbClr val="22373A"/>
                </a:solidFill>
                <a:latin typeface="Arial"/>
                <a:ea typeface="Arial"/>
                <a:cs typeface="Arial"/>
                <a:sym typeface="Arial"/>
              </a:defRPr>
            </a:lvl5pPr>
            <a:lvl6pPr indent="-12700" lvl="5" marL="241300" marR="0" rtl="0" algn="l">
              <a:lnSpc>
                <a:spcPct val="111333"/>
              </a:lnSpc>
              <a:spcBef>
                <a:spcPts val="0"/>
              </a:spcBef>
              <a:buNone/>
              <a:defRPr b="0" i="0" sz="1400">
                <a:solidFill>
                  <a:srgbClr val="22373A"/>
                </a:solidFill>
                <a:latin typeface="Arial"/>
                <a:ea typeface="Arial"/>
                <a:cs typeface="Arial"/>
                <a:sym typeface="Arial"/>
              </a:defRPr>
            </a:lvl6pPr>
            <a:lvl7pPr indent="-12700" lvl="6" marL="241300" marR="0" rtl="0" algn="l">
              <a:lnSpc>
                <a:spcPct val="111333"/>
              </a:lnSpc>
              <a:spcBef>
                <a:spcPts val="0"/>
              </a:spcBef>
              <a:buNone/>
              <a:defRPr b="0" i="0" sz="1400">
                <a:solidFill>
                  <a:srgbClr val="22373A"/>
                </a:solidFill>
                <a:latin typeface="Arial"/>
                <a:ea typeface="Arial"/>
                <a:cs typeface="Arial"/>
                <a:sym typeface="Arial"/>
              </a:defRPr>
            </a:lvl7pPr>
            <a:lvl8pPr indent="-12700" lvl="7" marL="241300" marR="0" rtl="0" algn="l">
              <a:lnSpc>
                <a:spcPct val="111333"/>
              </a:lnSpc>
              <a:spcBef>
                <a:spcPts val="0"/>
              </a:spcBef>
              <a:buNone/>
              <a:defRPr b="0" i="0" sz="1400">
                <a:solidFill>
                  <a:srgbClr val="22373A"/>
                </a:solidFill>
                <a:latin typeface="Arial"/>
                <a:ea typeface="Arial"/>
                <a:cs typeface="Arial"/>
                <a:sym typeface="Arial"/>
              </a:defRPr>
            </a:lvl8pPr>
            <a:lvl9pPr indent="-12700" lvl="8" marL="241300" marR="0" rtl="0" algn="l">
              <a:lnSpc>
                <a:spcPct val="111333"/>
              </a:lnSpc>
              <a:spcBef>
                <a:spcPts val="0"/>
              </a:spcBef>
              <a:buNone/>
              <a:defRPr b="0" i="0" sz="1400">
                <a:solidFill>
                  <a:srgbClr val="22373A"/>
                </a:solidFill>
                <a:latin typeface="Arial"/>
                <a:ea typeface="Arial"/>
                <a:cs typeface="Arial"/>
                <a:sym typeface="Arial"/>
              </a:defRPr>
            </a:lvl9pPr>
          </a:lstStyle>
          <a:p>
            <a:pPr indent="-12700" lvl="0" marL="2413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0" name="Shape 70"/>
        <p:cNvGrpSpPr/>
        <p:nvPr/>
      </p:nvGrpSpPr>
      <p:grpSpPr>
        <a:xfrm>
          <a:off x="0" y="0"/>
          <a:ext cx="0" cy="0"/>
          <a:chOff x="0" y="0"/>
          <a:chExt cx="0" cy="0"/>
        </a:xfrm>
      </p:grpSpPr>
      <p:sp>
        <p:nvSpPr>
          <p:cNvPr id="71" name="Google Shape;71;p16"/>
          <p:cNvSpPr txBox="1"/>
          <p:nvPr>
            <p:ph idx="11" type="ftr"/>
          </p:nvPr>
        </p:nvSpPr>
        <p:spPr>
          <a:xfrm>
            <a:off x="3108960" y="4783454"/>
            <a:ext cx="2926080" cy="257174"/>
          </a:xfrm>
          <a:prstGeom prst="rect">
            <a:avLst/>
          </a:prstGeom>
          <a:noFill/>
          <a:ln>
            <a:noFill/>
          </a:ln>
        </p:spPr>
        <p:txBody>
          <a:bodyPr anchorCtr="0" anchor="t" bIns="166175" lIns="166175" spcFirstLastPara="1" rIns="166175" wrap="square" tIns="166175">
            <a:noAutofit/>
          </a:bodyPr>
          <a:lstStyle>
            <a:lvl1pPr indent="0" lvl="0" marL="0" marR="0" rtl="0" algn="ctr">
              <a:spcBef>
                <a:spcPts val="0"/>
              </a:spcBef>
              <a:spcAft>
                <a:spcPts val="0"/>
              </a:spcAft>
              <a:buSzPts val="2500"/>
              <a:buNone/>
              <a:defRPr sz="3300">
                <a:solidFill>
                  <a:srgbClr val="888888"/>
                </a:solidFill>
              </a:defRPr>
            </a:lvl1pPr>
            <a:lvl2pPr indent="0" lvl="1" marL="0" marR="0" rtl="0" algn="l">
              <a:spcBef>
                <a:spcPts val="0"/>
              </a:spcBef>
              <a:spcAft>
                <a:spcPts val="0"/>
              </a:spcAft>
              <a:buSzPts val="2500"/>
              <a:buNone/>
              <a:defRPr b="0" i="0" sz="3300" u="none" cap="none" strike="noStrike"/>
            </a:lvl2pPr>
            <a:lvl3pPr indent="0" lvl="2" marL="0" marR="0" rtl="0" algn="l">
              <a:spcBef>
                <a:spcPts val="0"/>
              </a:spcBef>
              <a:spcAft>
                <a:spcPts val="0"/>
              </a:spcAft>
              <a:buSzPts val="2500"/>
              <a:buNone/>
              <a:defRPr b="0" i="0" sz="3300" u="none" cap="none" strike="noStrike"/>
            </a:lvl3pPr>
            <a:lvl4pPr indent="0" lvl="3" marL="0" marR="0" rtl="0" algn="l">
              <a:spcBef>
                <a:spcPts val="0"/>
              </a:spcBef>
              <a:spcAft>
                <a:spcPts val="0"/>
              </a:spcAft>
              <a:buSzPts val="2500"/>
              <a:buNone/>
              <a:defRPr b="0" i="0" sz="3300" u="none" cap="none" strike="noStrike"/>
            </a:lvl4pPr>
            <a:lvl5pPr indent="0" lvl="4" marL="0" marR="0" rtl="0" algn="l">
              <a:spcBef>
                <a:spcPts val="0"/>
              </a:spcBef>
              <a:spcAft>
                <a:spcPts val="0"/>
              </a:spcAft>
              <a:buSzPts val="2500"/>
              <a:buNone/>
              <a:defRPr b="0" i="0" sz="3300" u="none" cap="none" strike="noStrike"/>
            </a:lvl5pPr>
            <a:lvl6pPr indent="0" lvl="5" marL="0" marR="0" rtl="0" algn="l">
              <a:spcBef>
                <a:spcPts val="0"/>
              </a:spcBef>
              <a:spcAft>
                <a:spcPts val="0"/>
              </a:spcAft>
              <a:buSzPts val="2500"/>
              <a:buNone/>
              <a:defRPr b="0" i="0" sz="3300" u="none" cap="none" strike="noStrike"/>
            </a:lvl6pPr>
            <a:lvl7pPr indent="0" lvl="6" marL="0" marR="0" rtl="0" algn="l">
              <a:spcBef>
                <a:spcPts val="0"/>
              </a:spcBef>
              <a:spcAft>
                <a:spcPts val="0"/>
              </a:spcAft>
              <a:buSzPts val="2500"/>
              <a:buNone/>
              <a:defRPr b="0" i="0" sz="3300" u="none" cap="none" strike="noStrike"/>
            </a:lvl7pPr>
            <a:lvl8pPr indent="0" lvl="7" marL="0" marR="0" rtl="0" algn="l">
              <a:spcBef>
                <a:spcPts val="0"/>
              </a:spcBef>
              <a:spcAft>
                <a:spcPts val="0"/>
              </a:spcAft>
              <a:buSzPts val="2500"/>
              <a:buNone/>
              <a:defRPr b="0" i="0" sz="3300" u="none" cap="none" strike="noStrike"/>
            </a:lvl8pPr>
            <a:lvl9pPr indent="0" lvl="8" marL="0" marR="0" rtl="0" algn="l">
              <a:spcBef>
                <a:spcPts val="0"/>
              </a:spcBef>
              <a:spcAft>
                <a:spcPts val="0"/>
              </a:spcAft>
              <a:buSzPts val="2500"/>
              <a:buNone/>
              <a:defRPr b="0" i="0" sz="3300" u="none" cap="none" strike="noStrike"/>
            </a:lvl9pPr>
          </a:lstStyle>
          <a:p/>
        </p:txBody>
      </p:sp>
      <p:sp>
        <p:nvSpPr>
          <p:cNvPr id="72" name="Google Shape;72;p16"/>
          <p:cNvSpPr txBox="1"/>
          <p:nvPr>
            <p:ph idx="10" type="dt"/>
          </p:nvPr>
        </p:nvSpPr>
        <p:spPr>
          <a:xfrm>
            <a:off x="457200" y="4783454"/>
            <a:ext cx="2103120" cy="257174"/>
          </a:xfrm>
          <a:prstGeom prst="rect">
            <a:avLst/>
          </a:prstGeom>
          <a:noFill/>
          <a:ln>
            <a:noFill/>
          </a:ln>
        </p:spPr>
        <p:txBody>
          <a:bodyPr anchorCtr="0" anchor="t" bIns="166175" lIns="166175" spcFirstLastPara="1" rIns="166175" wrap="square" tIns="166175">
            <a:noAutofit/>
          </a:bodyPr>
          <a:lstStyle>
            <a:lvl1pPr indent="0" lvl="0" marL="0" marR="0" rtl="0" algn="l">
              <a:spcBef>
                <a:spcPts val="0"/>
              </a:spcBef>
              <a:spcAft>
                <a:spcPts val="0"/>
              </a:spcAft>
              <a:buSzPts val="2500"/>
              <a:buNone/>
              <a:defRPr sz="3300">
                <a:solidFill>
                  <a:srgbClr val="888888"/>
                </a:solidFill>
              </a:defRPr>
            </a:lvl1pPr>
            <a:lvl2pPr indent="0" lvl="1" marL="0" marR="0" rtl="0" algn="l">
              <a:spcBef>
                <a:spcPts val="0"/>
              </a:spcBef>
              <a:spcAft>
                <a:spcPts val="0"/>
              </a:spcAft>
              <a:buSzPts val="2500"/>
              <a:buNone/>
              <a:defRPr b="0" i="0" sz="3300" u="none" cap="none" strike="noStrike"/>
            </a:lvl2pPr>
            <a:lvl3pPr indent="0" lvl="2" marL="0" marR="0" rtl="0" algn="l">
              <a:spcBef>
                <a:spcPts val="0"/>
              </a:spcBef>
              <a:spcAft>
                <a:spcPts val="0"/>
              </a:spcAft>
              <a:buSzPts val="2500"/>
              <a:buNone/>
              <a:defRPr b="0" i="0" sz="3300" u="none" cap="none" strike="noStrike"/>
            </a:lvl3pPr>
            <a:lvl4pPr indent="0" lvl="3" marL="0" marR="0" rtl="0" algn="l">
              <a:spcBef>
                <a:spcPts val="0"/>
              </a:spcBef>
              <a:spcAft>
                <a:spcPts val="0"/>
              </a:spcAft>
              <a:buSzPts val="2500"/>
              <a:buNone/>
              <a:defRPr b="0" i="0" sz="3300" u="none" cap="none" strike="noStrike"/>
            </a:lvl4pPr>
            <a:lvl5pPr indent="0" lvl="4" marL="0" marR="0" rtl="0" algn="l">
              <a:spcBef>
                <a:spcPts val="0"/>
              </a:spcBef>
              <a:spcAft>
                <a:spcPts val="0"/>
              </a:spcAft>
              <a:buSzPts val="2500"/>
              <a:buNone/>
              <a:defRPr b="0" i="0" sz="3300" u="none" cap="none" strike="noStrike"/>
            </a:lvl5pPr>
            <a:lvl6pPr indent="0" lvl="5" marL="0" marR="0" rtl="0" algn="l">
              <a:spcBef>
                <a:spcPts val="0"/>
              </a:spcBef>
              <a:spcAft>
                <a:spcPts val="0"/>
              </a:spcAft>
              <a:buSzPts val="2500"/>
              <a:buNone/>
              <a:defRPr b="0" i="0" sz="3300" u="none" cap="none" strike="noStrike"/>
            </a:lvl6pPr>
            <a:lvl7pPr indent="0" lvl="6" marL="0" marR="0" rtl="0" algn="l">
              <a:spcBef>
                <a:spcPts val="0"/>
              </a:spcBef>
              <a:spcAft>
                <a:spcPts val="0"/>
              </a:spcAft>
              <a:buSzPts val="2500"/>
              <a:buNone/>
              <a:defRPr b="0" i="0" sz="3300" u="none" cap="none" strike="noStrike"/>
            </a:lvl7pPr>
            <a:lvl8pPr indent="0" lvl="7" marL="0" marR="0" rtl="0" algn="l">
              <a:spcBef>
                <a:spcPts val="0"/>
              </a:spcBef>
              <a:spcAft>
                <a:spcPts val="0"/>
              </a:spcAft>
              <a:buSzPts val="2500"/>
              <a:buNone/>
              <a:defRPr b="0" i="0" sz="3300" u="none" cap="none" strike="noStrike"/>
            </a:lvl8pPr>
            <a:lvl9pPr indent="0" lvl="8" marL="0" marR="0" rtl="0" algn="l">
              <a:spcBef>
                <a:spcPts val="0"/>
              </a:spcBef>
              <a:spcAft>
                <a:spcPts val="0"/>
              </a:spcAft>
              <a:buSzPts val="2500"/>
              <a:buNone/>
              <a:defRPr b="0" i="0" sz="3300" u="none" cap="none" strike="noStrike"/>
            </a:lvl9pPr>
          </a:lstStyle>
          <a:p/>
        </p:txBody>
      </p:sp>
      <p:sp>
        <p:nvSpPr>
          <p:cNvPr id="73" name="Google Shape;73;p16"/>
          <p:cNvSpPr txBox="1"/>
          <p:nvPr>
            <p:ph idx="12" type="sldNum"/>
          </p:nvPr>
        </p:nvSpPr>
        <p:spPr>
          <a:xfrm>
            <a:off x="8546894" y="4780387"/>
            <a:ext cx="419413" cy="181202"/>
          </a:xfrm>
          <a:prstGeom prst="rect">
            <a:avLst/>
          </a:prstGeom>
          <a:noFill/>
          <a:ln>
            <a:noFill/>
          </a:ln>
        </p:spPr>
        <p:txBody>
          <a:bodyPr anchorCtr="0" anchor="t" bIns="0" lIns="0" spcFirstLastPara="1" rIns="0" wrap="square" tIns="0">
            <a:noAutofit/>
          </a:bodyPr>
          <a:lstStyle>
            <a:lvl1pPr indent="-12700" lvl="0" marL="241300" marR="0" rtl="0" algn="l">
              <a:lnSpc>
                <a:spcPct val="111333"/>
              </a:lnSpc>
              <a:spcBef>
                <a:spcPts val="0"/>
              </a:spcBef>
              <a:buNone/>
              <a:defRPr b="0" i="0" sz="1400">
                <a:solidFill>
                  <a:srgbClr val="22373A"/>
                </a:solidFill>
                <a:latin typeface="Arial"/>
                <a:ea typeface="Arial"/>
                <a:cs typeface="Arial"/>
                <a:sym typeface="Arial"/>
              </a:defRPr>
            </a:lvl1pPr>
            <a:lvl2pPr indent="-12700" lvl="1" marL="241300" marR="0" rtl="0" algn="l">
              <a:lnSpc>
                <a:spcPct val="111333"/>
              </a:lnSpc>
              <a:spcBef>
                <a:spcPts val="0"/>
              </a:spcBef>
              <a:buNone/>
              <a:defRPr b="0" i="0" sz="1400">
                <a:solidFill>
                  <a:srgbClr val="22373A"/>
                </a:solidFill>
                <a:latin typeface="Arial"/>
                <a:ea typeface="Arial"/>
                <a:cs typeface="Arial"/>
                <a:sym typeface="Arial"/>
              </a:defRPr>
            </a:lvl2pPr>
            <a:lvl3pPr indent="-12700" lvl="2" marL="241300" marR="0" rtl="0" algn="l">
              <a:lnSpc>
                <a:spcPct val="111333"/>
              </a:lnSpc>
              <a:spcBef>
                <a:spcPts val="0"/>
              </a:spcBef>
              <a:buNone/>
              <a:defRPr b="0" i="0" sz="1400">
                <a:solidFill>
                  <a:srgbClr val="22373A"/>
                </a:solidFill>
                <a:latin typeface="Arial"/>
                <a:ea typeface="Arial"/>
                <a:cs typeface="Arial"/>
                <a:sym typeface="Arial"/>
              </a:defRPr>
            </a:lvl3pPr>
            <a:lvl4pPr indent="-12700" lvl="3" marL="241300" marR="0" rtl="0" algn="l">
              <a:lnSpc>
                <a:spcPct val="111333"/>
              </a:lnSpc>
              <a:spcBef>
                <a:spcPts val="0"/>
              </a:spcBef>
              <a:buNone/>
              <a:defRPr b="0" i="0" sz="1400">
                <a:solidFill>
                  <a:srgbClr val="22373A"/>
                </a:solidFill>
                <a:latin typeface="Arial"/>
                <a:ea typeface="Arial"/>
                <a:cs typeface="Arial"/>
                <a:sym typeface="Arial"/>
              </a:defRPr>
            </a:lvl4pPr>
            <a:lvl5pPr indent="-12700" lvl="4" marL="241300" marR="0" rtl="0" algn="l">
              <a:lnSpc>
                <a:spcPct val="111333"/>
              </a:lnSpc>
              <a:spcBef>
                <a:spcPts val="0"/>
              </a:spcBef>
              <a:buNone/>
              <a:defRPr b="0" i="0" sz="1400">
                <a:solidFill>
                  <a:srgbClr val="22373A"/>
                </a:solidFill>
                <a:latin typeface="Arial"/>
                <a:ea typeface="Arial"/>
                <a:cs typeface="Arial"/>
                <a:sym typeface="Arial"/>
              </a:defRPr>
            </a:lvl5pPr>
            <a:lvl6pPr indent="-12700" lvl="5" marL="241300" marR="0" rtl="0" algn="l">
              <a:lnSpc>
                <a:spcPct val="111333"/>
              </a:lnSpc>
              <a:spcBef>
                <a:spcPts val="0"/>
              </a:spcBef>
              <a:buNone/>
              <a:defRPr b="0" i="0" sz="1400">
                <a:solidFill>
                  <a:srgbClr val="22373A"/>
                </a:solidFill>
                <a:latin typeface="Arial"/>
                <a:ea typeface="Arial"/>
                <a:cs typeface="Arial"/>
                <a:sym typeface="Arial"/>
              </a:defRPr>
            </a:lvl6pPr>
            <a:lvl7pPr indent="-12700" lvl="6" marL="241300" marR="0" rtl="0" algn="l">
              <a:lnSpc>
                <a:spcPct val="111333"/>
              </a:lnSpc>
              <a:spcBef>
                <a:spcPts val="0"/>
              </a:spcBef>
              <a:buNone/>
              <a:defRPr b="0" i="0" sz="1400">
                <a:solidFill>
                  <a:srgbClr val="22373A"/>
                </a:solidFill>
                <a:latin typeface="Arial"/>
                <a:ea typeface="Arial"/>
                <a:cs typeface="Arial"/>
                <a:sym typeface="Arial"/>
              </a:defRPr>
            </a:lvl7pPr>
            <a:lvl8pPr indent="-12700" lvl="7" marL="241300" marR="0" rtl="0" algn="l">
              <a:lnSpc>
                <a:spcPct val="111333"/>
              </a:lnSpc>
              <a:spcBef>
                <a:spcPts val="0"/>
              </a:spcBef>
              <a:buNone/>
              <a:defRPr b="0" i="0" sz="1400">
                <a:solidFill>
                  <a:srgbClr val="22373A"/>
                </a:solidFill>
                <a:latin typeface="Arial"/>
                <a:ea typeface="Arial"/>
                <a:cs typeface="Arial"/>
                <a:sym typeface="Arial"/>
              </a:defRPr>
            </a:lvl8pPr>
            <a:lvl9pPr indent="-12700" lvl="8" marL="241300" marR="0" rtl="0" algn="l">
              <a:lnSpc>
                <a:spcPct val="111333"/>
              </a:lnSpc>
              <a:spcBef>
                <a:spcPts val="0"/>
              </a:spcBef>
              <a:buNone/>
              <a:defRPr b="0" i="0" sz="1400">
                <a:solidFill>
                  <a:srgbClr val="22373A"/>
                </a:solidFill>
                <a:latin typeface="Arial"/>
                <a:ea typeface="Arial"/>
                <a:cs typeface="Arial"/>
                <a:sym typeface="Arial"/>
              </a:defRPr>
            </a:lvl9pPr>
          </a:lstStyle>
          <a:p>
            <a:pPr indent="-12700" lvl="0" marL="2413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4" name="Shape 74"/>
        <p:cNvGrpSpPr/>
        <p:nvPr/>
      </p:nvGrpSpPr>
      <p:grpSpPr>
        <a:xfrm>
          <a:off x="0" y="0"/>
          <a:ext cx="0" cy="0"/>
          <a:chOff x="0" y="0"/>
          <a:chExt cx="0" cy="0"/>
        </a:xfrm>
      </p:grpSpPr>
      <p:sp>
        <p:nvSpPr>
          <p:cNvPr id="75" name="Google Shape;75;p17"/>
          <p:cNvSpPr txBox="1"/>
          <p:nvPr>
            <p:ph type="title"/>
          </p:nvPr>
        </p:nvSpPr>
        <p:spPr>
          <a:xfrm>
            <a:off x="203107" y="127124"/>
            <a:ext cx="8737783" cy="298229"/>
          </a:xfrm>
          <a:prstGeom prst="rect">
            <a:avLst/>
          </a:prstGeom>
          <a:noFill/>
          <a:ln>
            <a:noFill/>
          </a:ln>
        </p:spPr>
        <p:txBody>
          <a:bodyPr anchorCtr="0" anchor="t" bIns="166175" lIns="166175" spcFirstLastPara="1" rIns="166175" wrap="square" tIns="166175">
            <a:noAutofit/>
          </a:bodyPr>
          <a:lstStyle>
            <a:lvl1pPr indent="0" lvl="0" marL="0" marR="0" rtl="0" algn="l">
              <a:spcBef>
                <a:spcPts val="0"/>
              </a:spcBef>
              <a:spcAft>
                <a:spcPts val="0"/>
              </a:spcAft>
              <a:buSzPts val="2500"/>
              <a:buNone/>
              <a:defRPr b="1" i="0" sz="2000" u="none" cap="none" strike="noStrike">
                <a:solidFill>
                  <a:srgbClr val="F9F9F9"/>
                </a:solidFill>
                <a:latin typeface="Arial"/>
                <a:ea typeface="Arial"/>
                <a:cs typeface="Arial"/>
                <a:sym typeface="Arial"/>
              </a:defRPr>
            </a:lvl1pPr>
            <a:lvl2pPr indent="0" lvl="1">
              <a:spcBef>
                <a:spcPts val="0"/>
              </a:spcBef>
              <a:spcAft>
                <a:spcPts val="0"/>
              </a:spcAft>
              <a:buSzPts val="2500"/>
              <a:buNone/>
              <a:defRPr sz="3300"/>
            </a:lvl2pPr>
            <a:lvl3pPr indent="0" lvl="2">
              <a:spcBef>
                <a:spcPts val="0"/>
              </a:spcBef>
              <a:spcAft>
                <a:spcPts val="0"/>
              </a:spcAft>
              <a:buSzPts val="2500"/>
              <a:buNone/>
              <a:defRPr sz="3300"/>
            </a:lvl3pPr>
            <a:lvl4pPr indent="0" lvl="3">
              <a:spcBef>
                <a:spcPts val="0"/>
              </a:spcBef>
              <a:spcAft>
                <a:spcPts val="0"/>
              </a:spcAft>
              <a:buSzPts val="2500"/>
              <a:buNone/>
              <a:defRPr sz="3300"/>
            </a:lvl4pPr>
            <a:lvl5pPr indent="0" lvl="4">
              <a:spcBef>
                <a:spcPts val="0"/>
              </a:spcBef>
              <a:spcAft>
                <a:spcPts val="0"/>
              </a:spcAft>
              <a:buSzPts val="2500"/>
              <a:buNone/>
              <a:defRPr sz="3300"/>
            </a:lvl5pPr>
            <a:lvl6pPr indent="0" lvl="5">
              <a:spcBef>
                <a:spcPts val="0"/>
              </a:spcBef>
              <a:spcAft>
                <a:spcPts val="0"/>
              </a:spcAft>
              <a:buSzPts val="2500"/>
              <a:buNone/>
              <a:defRPr sz="3300"/>
            </a:lvl6pPr>
            <a:lvl7pPr indent="0" lvl="6">
              <a:spcBef>
                <a:spcPts val="0"/>
              </a:spcBef>
              <a:spcAft>
                <a:spcPts val="0"/>
              </a:spcAft>
              <a:buSzPts val="2500"/>
              <a:buNone/>
              <a:defRPr sz="3300"/>
            </a:lvl7pPr>
            <a:lvl8pPr indent="0" lvl="7">
              <a:spcBef>
                <a:spcPts val="0"/>
              </a:spcBef>
              <a:spcAft>
                <a:spcPts val="0"/>
              </a:spcAft>
              <a:buSzPts val="2500"/>
              <a:buNone/>
              <a:defRPr sz="3300"/>
            </a:lvl8pPr>
            <a:lvl9pPr indent="0" lvl="8">
              <a:spcBef>
                <a:spcPts val="0"/>
              </a:spcBef>
              <a:spcAft>
                <a:spcPts val="0"/>
              </a:spcAft>
              <a:buSzPts val="2500"/>
              <a:buNone/>
              <a:defRPr sz="3300"/>
            </a:lvl9pPr>
          </a:lstStyle>
          <a:p/>
        </p:txBody>
      </p:sp>
      <p:sp>
        <p:nvSpPr>
          <p:cNvPr id="76" name="Google Shape;76;p17"/>
          <p:cNvSpPr txBox="1"/>
          <p:nvPr>
            <p:ph idx="1" type="body"/>
          </p:nvPr>
        </p:nvSpPr>
        <p:spPr>
          <a:xfrm>
            <a:off x="457200" y="1183004"/>
            <a:ext cx="3977639" cy="3394710"/>
          </a:xfrm>
          <a:prstGeom prst="rect">
            <a:avLst/>
          </a:prstGeom>
          <a:noFill/>
          <a:ln>
            <a:noFill/>
          </a:ln>
        </p:spPr>
        <p:txBody>
          <a:bodyPr anchorCtr="0" anchor="t" bIns="166175" lIns="166175" spcFirstLastPara="1" rIns="166175" wrap="square" tIns="166175">
            <a:noAutofit/>
          </a:bodyPr>
          <a:lstStyle>
            <a:lvl1pPr indent="-228600" lvl="0" marL="457200" marR="0" rtl="0" algn="l">
              <a:spcBef>
                <a:spcPts val="0"/>
              </a:spcBef>
              <a:spcAft>
                <a:spcPts val="0"/>
              </a:spcAft>
              <a:buSzPts val="2500"/>
              <a:buNone/>
              <a:defRPr b="0" i="0" sz="1800" u="none" cap="none" strike="noStrike">
                <a:solidFill>
                  <a:srgbClr val="22373A"/>
                </a:solidFill>
                <a:latin typeface="Arial"/>
                <a:ea typeface="Arial"/>
                <a:cs typeface="Arial"/>
                <a:sym typeface="Arial"/>
              </a:defRPr>
            </a:lvl1pPr>
            <a:lvl2pPr indent="-228600" lvl="1" marL="914400" marR="0" rtl="0" algn="l">
              <a:spcBef>
                <a:spcPts val="0"/>
              </a:spcBef>
              <a:spcAft>
                <a:spcPts val="0"/>
              </a:spcAft>
              <a:buSzPts val="2500"/>
              <a:buNone/>
              <a:defRPr b="0" i="0" sz="3300" u="none" cap="none" strike="noStrike">
                <a:latin typeface="Calibri"/>
                <a:ea typeface="Calibri"/>
                <a:cs typeface="Calibri"/>
                <a:sym typeface="Calibri"/>
              </a:defRPr>
            </a:lvl2pPr>
            <a:lvl3pPr indent="-228600" lvl="2" marL="1371600" marR="0" rtl="0" algn="l">
              <a:spcBef>
                <a:spcPts val="0"/>
              </a:spcBef>
              <a:spcAft>
                <a:spcPts val="0"/>
              </a:spcAft>
              <a:buSzPts val="2500"/>
              <a:buNone/>
              <a:defRPr b="0" i="0" sz="3300" u="none" cap="none" strike="noStrike">
                <a:latin typeface="Calibri"/>
                <a:ea typeface="Calibri"/>
                <a:cs typeface="Calibri"/>
                <a:sym typeface="Calibri"/>
              </a:defRPr>
            </a:lvl3pPr>
            <a:lvl4pPr indent="-228600" lvl="3" marL="1828800" marR="0" rtl="0" algn="l">
              <a:spcBef>
                <a:spcPts val="0"/>
              </a:spcBef>
              <a:spcAft>
                <a:spcPts val="0"/>
              </a:spcAft>
              <a:buSzPts val="2500"/>
              <a:buNone/>
              <a:defRPr b="0" i="0" sz="3300" u="none" cap="none" strike="noStrike">
                <a:latin typeface="Calibri"/>
                <a:ea typeface="Calibri"/>
                <a:cs typeface="Calibri"/>
                <a:sym typeface="Calibri"/>
              </a:defRPr>
            </a:lvl4pPr>
            <a:lvl5pPr indent="-228600" lvl="4" marL="2286000" marR="0" rtl="0" algn="l">
              <a:spcBef>
                <a:spcPts val="0"/>
              </a:spcBef>
              <a:spcAft>
                <a:spcPts val="0"/>
              </a:spcAft>
              <a:buSzPts val="2500"/>
              <a:buNone/>
              <a:defRPr b="0" i="0" sz="3300" u="none" cap="none" strike="noStrike">
                <a:latin typeface="Calibri"/>
                <a:ea typeface="Calibri"/>
                <a:cs typeface="Calibri"/>
                <a:sym typeface="Calibri"/>
              </a:defRPr>
            </a:lvl5pPr>
            <a:lvl6pPr indent="-228600" lvl="5" marL="2743200" marR="0" rtl="0" algn="l">
              <a:spcBef>
                <a:spcPts val="0"/>
              </a:spcBef>
              <a:spcAft>
                <a:spcPts val="0"/>
              </a:spcAft>
              <a:buSzPts val="2500"/>
              <a:buNone/>
              <a:defRPr b="0" i="0" sz="3300" u="none" cap="none" strike="noStrike">
                <a:latin typeface="Calibri"/>
                <a:ea typeface="Calibri"/>
                <a:cs typeface="Calibri"/>
                <a:sym typeface="Calibri"/>
              </a:defRPr>
            </a:lvl6pPr>
            <a:lvl7pPr indent="-228600" lvl="6" marL="3200400" marR="0" rtl="0" algn="l">
              <a:spcBef>
                <a:spcPts val="0"/>
              </a:spcBef>
              <a:spcAft>
                <a:spcPts val="0"/>
              </a:spcAft>
              <a:buSzPts val="2500"/>
              <a:buNone/>
              <a:defRPr b="0" i="0" sz="3300" u="none" cap="none" strike="noStrike">
                <a:latin typeface="Calibri"/>
                <a:ea typeface="Calibri"/>
                <a:cs typeface="Calibri"/>
                <a:sym typeface="Calibri"/>
              </a:defRPr>
            </a:lvl7pPr>
            <a:lvl8pPr indent="-228600" lvl="7" marL="3657600" marR="0" rtl="0" algn="l">
              <a:spcBef>
                <a:spcPts val="0"/>
              </a:spcBef>
              <a:spcAft>
                <a:spcPts val="0"/>
              </a:spcAft>
              <a:buSzPts val="2500"/>
              <a:buNone/>
              <a:defRPr b="0" i="0" sz="3300" u="none" cap="none" strike="noStrike">
                <a:latin typeface="Calibri"/>
                <a:ea typeface="Calibri"/>
                <a:cs typeface="Calibri"/>
                <a:sym typeface="Calibri"/>
              </a:defRPr>
            </a:lvl8pPr>
            <a:lvl9pPr indent="-228600" lvl="8" marL="4114800" marR="0" rtl="0" algn="l">
              <a:spcBef>
                <a:spcPts val="0"/>
              </a:spcBef>
              <a:spcAft>
                <a:spcPts val="0"/>
              </a:spcAft>
              <a:buSzPts val="2500"/>
              <a:buNone/>
              <a:defRPr b="0" i="0" sz="3300" u="none" cap="none" strike="noStrike">
                <a:latin typeface="Calibri"/>
                <a:ea typeface="Calibri"/>
                <a:cs typeface="Calibri"/>
                <a:sym typeface="Calibri"/>
              </a:defRPr>
            </a:lvl9pPr>
          </a:lstStyle>
          <a:p/>
        </p:txBody>
      </p:sp>
      <p:sp>
        <p:nvSpPr>
          <p:cNvPr id="77" name="Google Shape;77;p17"/>
          <p:cNvSpPr txBox="1"/>
          <p:nvPr>
            <p:ph idx="2" type="body"/>
          </p:nvPr>
        </p:nvSpPr>
        <p:spPr>
          <a:xfrm>
            <a:off x="4709159" y="1183004"/>
            <a:ext cx="3977639" cy="3394710"/>
          </a:xfrm>
          <a:prstGeom prst="rect">
            <a:avLst/>
          </a:prstGeom>
          <a:noFill/>
          <a:ln>
            <a:noFill/>
          </a:ln>
        </p:spPr>
        <p:txBody>
          <a:bodyPr anchorCtr="0" anchor="t" bIns="166175" lIns="166175" spcFirstLastPara="1" rIns="166175" wrap="square" tIns="166175">
            <a:noAutofit/>
          </a:bodyPr>
          <a:lstStyle>
            <a:lvl1pPr indent="-228600" lvl="0" marL="457200" marR="0" rtl="0" algn="l">
              <a:spcBef>
                <a:spcPts val="0"/>
              </a:spcBef>
              <a:spcAft>
                <a:spcPts val="0"/>
              </a:spcAft>
              <a:buSzPts val="2500"/>
              <a:buNone/>
              <a:defRPr b="0" i="0" sz="1800" u="none" cap="none" strike="noStrike">
                <a:solidFill>
                  <a:srgbClr val="22373A"/>
                </a:solidFill>
                <a:latin typeface="Arial"/>
                <a:ea typeface="Arial"/>
                <a:cs typeface="Arial"/>
                <a:sym typeface="Arial"/>
              </a:defRPr>
            </a:lvl1pPr>
            <a:lvl2pPr indent="-228600" lvl="1" marL="914400" marR="0" rtl="0" algn="l">
              <a:spcBef>
                <a:spcPts val="0"/>
              </a:spcBef>
              <a:spcAft>
                <a:spcPts val="0"/>
              </a:spcAft>
              <a:buSzPts val="2500"/>
              <a:buNone/>
              <a:defRPr b="0" i="0" sz="3300" u="none" cap="none" strike="noStrike">
                <a:latin typeface="Calibri"/>
                <a:ea typeface="Calibri"/>
                <a:cs typeface="Calibri"/>
                <a:sym typeface="Calibri"/>
              </a:defRPr>
            </a:lvl2pPr>
            <a:lvl3pPr indent="-228600" lvl="2" marL="1371600" marR="0" rtl="0" algn="l">
              <a:spcBef>
                <a:spcPts val="0"/>
              </a:spcBef>
              <a:spcAft>
                <a:spcPts val="0"/>
              </a:spcAft>
              <a:buSzPts val="2500"/>
              <a:buNone/>
              <a:defRPr b="0" i="0" sz="3300" u="none" cap="none" strike="noStrike">
                <a:latin typeface="Calibri"/>
                <a:ea typeface="Calibri"/>
                <a:cs typeface="Calibri"/>
                <a:sym typeface="Calibri"/>
              </a:defRPr>
            </a:lvl3pPr>
            <a:lvl4pPr indent="-228600" lvl="3" marL="1828800" marR="0" rtl="0" algn="l">
              <a:spcBef>
                <a:spcPts val="0"/>
              </a:spcBef>
              <a:spcAft>
                <a:spcPts val="0"/>
              </a:spcAft>
              <a:buSzPts val="2500"/>
              <a:buNone/>
              <a:defRPr b="0" i="0" sz="3300" u="none" cap="none" strike="noStrike">
                <a:latin typeface="Calibri"/>
                <a:ea typeface="Calibri"/>
                <a:cs typeface="Calibri"/>
                <a:sym typeface="Calibri"/>
              </a:defRPr>
            </a:lvl4pPr>
            <a:lvl5pPr indent="-228600" lvl="4" marL="2286000" marR="0" rtl="0" algn="l">
              <a:spcBef>
                <a:spcPts val="0"/>
              </a:spcBef>
              <a:spcAft>
                <a:spcPts val="0"/>
              </a:spcAft>
              <a:buSzPts val="2500"/>
              <a:buNone/>
              <a:defRPr b="0" i="0" sz="3300" u="none" cap="none" strike="noStrike">
                <a:latin typeface="Calibri"/>
                <a:ea typeface="Calibri"/>
                <a:cs typeface="Calibri"/>
                <a:sym typeface="Calibri"/>
              </a:defRPr>
            </a:lvl5pPr>
            <a:lvl6pPr indent="-228600" lvl="5" marL="2743200" marR="0" rtl="0" algn="l">
              <a:spcBef>
                <a:spcPts val="0"/>
              </a:spcBef>
              <a:spcAft>
                <a:spcPts val="0"/>
              </a:spcAft>
              <a:buSzPts val="2500"/>
              <a:buNone/>
              <a:defRPr b="0" i="0" sz="3300" u="none" cap="none" strike="noStrike">
                <a:latin typeface="Calibri"/>
                <a:ea typeface="Calibri"/>
                <a:cs typeface="Calibri"/>
                <a:sym typeface="Calibri"/>
              </a:defRPr>
            </a:lvl6pPr>
            <a:lvl7pPr indent="-228600" lvl="6" marL="3200400" marR="0" rtl="0" algn="l">
              <a:spcBef>
                <a:spcPts val="0"/>
              </a:spcBef>
              <a:spcAft>
                <a:spcPts val="0"/>
              </a:spcAft>
              <a:buSzPts val="2500"/>
              <a:buNone/>
              <a:defRPr b="0" i="0" sz="3300" u="none" cap="none" strike="noStrike">
                <a:latin typeface="Calibri"/>
                <a:ea typeface="Calibri"/>
                <a:cs typeface="Calibri"/>
                <a:sym typeface="Calibri"/>
              </a:defRPr>
            </a:lvl7pPr>
            <a:lvl8pPr indent="-228600" lvl="7" marL="3657600" marR="0" rtl="0" algn="l">
              <a:spcBef>
                <a:spcPts val="0"/>
              </a:spcBef>
              <a:spcAft>
                <a:spcPts val="0"/>
              </a:spcAft>
              <a:buSzPts val="2500"/>
              <a:buNone/>
              <a:defRPr b="0" i="0" sz="3300" u="none" cap="none" strike="noStrike">
                <a:latin typeface="Calibri"/>
                <a:ea typeface="Calibri"/>
                <a:cs typeface="Calibri"/>
                <a:sym typeface="Calibri"/>
              </a:defRPr>
            </a:lvl8pPr>
            <a:lvl9pPr indent="-228600" lvl="8" marL="4114800" marR="0" rtl="0" algn="l">
              <a:spcBef>
                <a:spcPts val="0"/>
              </a:spcBef>
              <a:spcAft>
                <a:spcPts val="0"/>
              </a:spcAft>
              <a:buSzPts val="2500"/>
              <a:buNone/>
              <a:defRPr b="0" i="0" sz="3300" u="none" cap="none" strike="noStrike">
                <a:latin typeface="Calibri"/>
                <a:ea typeface="Calibri"/>
                <a:cs typeface="Calibri"/>
                <a:sym typeface="Calibri"/>
              </a:defRPr>
            </a:lvl9pPr>
          </a:lstStyle>
          <a:p/>
        </p:txBody>
      </p:sp>
      <p:sp>
        <p:nvSpPr>
          <p:cNvPr id="78" name="Google Shape;78;p17"/>
          <p:cNvSpPr txBox="1"/>
          <p:nvPr>
            <p:ph idx="11" type="ftr"/>
          </p:nvPr>
        </p:nvSpPr>
        <p:spPr>
          <a:xfrm>
            <a:off x="3108960" y="4783454"/>
            <a:ext cx="2926080" cy="257174"/>
          </a:xfrm>
          <a:prstGeom prst="rect">
            <a:avLst/>
          </a:prstGeom>
          <a:noFill/>
          <a:ln>
            <a:noFill/>
          </a:ln>
        </p:spPr>
        <p:txBody>
          <a:bodyPr anchorCtr="0" anchor="t" bIns="166175" lIns="166175" spcFirstLastPara="1" rIns="166175" wrap="square" tIns="166175">
            <a:noAutofit/>
          </a:bodyPr>
          <a:lstStyle>
            <a:lvl1pPr indent="0" lvl="0" marL="0" marR="0" rtl="0" algn="ctr">
              <a:spcBef>
                <a:spcPts val="0"/>
              </a:spcBef>
              <a:spcAft>
                <a:spcPts val="0"/>
              </a:spcAft>
              <a:buSzPts val="2500"/>
              <a:buNone/>
              <a:defRPr sz="3300">
                <a:solidFill>
                  <a:srgbClr val="888888"/>
                </a:solidFill>
              </a:defRPr>
            </a:lvl1pPr>
            <a:lvl2pPr indent="0" lvl="1" marL="0" marR="0" rtl="0" algn="l">
              <a:spcBef>
                <a:spcPts val="0"/>
              </a:spcBef>
              <a:spcAft>
                <a:spcPts val="0"/>
              </a:spcAft>
              <a:buSzPts val="2500"/>
              <a:buNone/>
              <a:defRPr b="0" i="0" sz="3300" u="none" cap="none" strike="noStrike"/>
            </a:lvl2pPr>
            <a:lvl3pPr indent="0" lvl="2" marL="0" marR="0" rtl="0" algn="l">
              <a:spcBef>
                <a:spcPts val="0"/>
              </a:spcBef>
              <a:spcAft>
                <a:spcPts val="0"/>
              </a:spcAft>
              <a:buSzPts val="2500"/>
              <a:buNone/>
              <a:defRPr b="0" i="0" sz="3300" u="none" cap="none" strike="noStrike"/>
            </a:lvl3pPr>
            <a:lvl4pPr indent="0" lvl="3" marL="0" marR="0" rtl="0" algn="l">
              <a:spcBef>
                <a:spcPts val="0"/>
              </a:spcBef>
              <a:spcAft>
                <a:spcPts val="0"/>
              </a:spcAft>
              <a:buSzPts val="2500"/>
              <a:buNone/>
              <a:defRPr b="0" i="0" sz="3300" u="none" cap="none" strike="noStrike"/>
            </a:lvl4pPr>
            <a:lvl5pPr indent="0" lvl="4" marL="0" marR="0" rtl="0" algn="l">
              <a:spcBef>
                <a:spcPts val="0"/>
              </a:spcBef>
              <a:spcAft>
                <a:spcPts val="0"/>
              </a:spcAft>
              <a:buSzPts val="2500"/>
              <a:buNone/>
              <a:defRPr b="0" i="0" sz="3300" u="none" cap="none" strike="noStrike"/>
            </a:lvl5pPr>
            <a:lvl6pPr indent="0" lvl="5" marL="0" marR="0" rtl="0" algn="l">
              <a:spcBef>
                <a:spcPts val="0"/>
              </a:spcBef>
              <a:spcAft>
                <a:spcPts val="0"/>
              </a:spcAft>
              <a:buSzPts val="2500"/>
              <a:buNone/>
              <a:defRPr b="0" i="0" sz="3300" u="none" cap="none" strike="noStrike"/>
            </a:lvl6pPr>
            <a:lvl7pPr indent="0" lvl="6" marL="0" marR="0" rtl="0" algn="l">
              <a:spcBef>
                <a:spcPts val="0"/>
              </a:spcBef>
              <a:spcAft>
                <a:spcPts val="0"/>
              </a:spcAft>
              <a:buSzPts val="2500"/>
              <a:buNone/>
              <a:defRPr b="0" i="0" sz="3300" u="none" cap="none" strike="noStrike"/>
            </a:lvl7pPr>
            <a:lvl8pPr indent="0" lvl="7" marL="0" marR="0" rtl="0" algn="l">
              <a:spcBef>
                <a:spcPts val="0"/>
              </a:spcBef>
              <a:spcAft>
                <a:spcPts val="0"/>
              </a:spcAft>
              <a:buSzPts val="2500"/>
              <a:buNone/>
              <a:defRPr b="0" i="0" sz="3300" u="none" cap="none" strike="noStrike"/>
            </a:lvl8pPr>
            <a:lvl9pPr indent="0" lvl="8" marL="0" marR="0" rtl="0" algn="l">
              <a:spcBef>
                <a:spcPts val="0"/>
              </a:spcBef>
              <a:spcAft>
                <a:spcPts val="0"/>
              </a:spcAft>
              <a:buSzPts val="2500"/>
              <a:buNone/>
              <a:defRPr b="0" i="0" sz="3300" u="none" cap="none" strike="noStrike"/>
            </a:lvl9pPr>
          </a:lstStyle>
          <a:p/>
        </p:txBody>
      </p:sp>
      <p:sp>
        <p:nvSpPr>
          <p:cNvPr id="79" name="Google Shape;79;p17"/>
          <p:cNvSpPr txBox="1"/>
          <p:nvPr>
            <p:ph idx="10" type="dt"/>
          </p:nvPr>
        </p:nvSpPr>
        <p:spPr>
          <a:xfrm>
            <a:off x="457200" y="4783454"/>
            <a:ext cx="2103120" cy="257174"/>
          </a:xfrm>
          <a:prstGeom prst="rect">
            <a:avLst/>
          </a:prstGeom>
          <a:noFill/>
          <a:ln>
            <a:noFill/>
          </a:ln>
        </p:spPr>
        <p:txBody>
          <a:bodyPr anchorCtr="0" anchor="t" bIns="166175" lIns="166175" spcFirstLastPara="1" rIns="166175" wrap="square" tIns="166175">
            <a:noAutofit/>
          </a:bodyPr>
          <a:lstStyle>
            <a:lvl1pPr indent="0" lvl="0" marL="0" marR="0" rtl="0" algn="l">
              <a:spcBef>
                <a:spcPts val="0"/>
              </a:spcBef>
              <a:spcAft>
                <a:spcPts val="0"/>
              </a:spcAft>
              <a:buSzPts val="2500"/>
              <a:buNone/>
              <a:defRPr sz="3300">
                <a:solidFill>
                  <a:srgbClr val="888888"/>
                </a:solidFill>
              </a:defRPr>
            </a:lvl1pPr>
            <a:lvl2pPr indent="0" lvl="1" marL="0" marR="0" rtl="0" algn="l">
              <a:spcBef>
                <a:spcPts val="0"/>
              </a:spcBef>
              <a:spcAft>
                <a:spcPts val="0"/>
              </a:spcAft>
              <a:buSzPts val="2500"/>
              <a:buNone/>
              <a:defRPr b="0" i="0" sz="3300" u="none" cap="none" strike="noStrike"/>
            </a:lvl2pPr>
            <a:lvl3pPr indent="0" lvl="2" marL="0" marR="0" rtl="0" algn="l">
              <a:spcBef>
                <a:spcPts val="0"/>
              </a:spcBef>
              <a:spcAft>
                <a:spcPts val="0"/>
              </a:spcAft>
              <a:buSzPts val="2500"/>
              <a:buNone/>
              <a:defRPr b="0" i="0" sz="3300" u="none" cap="none" strike="noStrike"/>
            </a:lvl3pPr>
            <a:lvl4pPr indent="0" lvl="3" marL="0" marR="0" rtl="0" algn="l">
              <a:spcBef>
                <a:spcPts val="0"/>
              </a:spcBef>
              <a:spcAft>
                <a:spcPts val="0"/>
              </a:spcAft>
              <a:buSzPts val="2500"/>
              <a:buNone/>
              <a:defRPr b="0" i="0" sz="3300" u="none" cap="none" strike="noStrike"/>
            </a:lvl4pPr>
            <a:lvl5pPr indent="0" lvl="4" marL="0" marR="0" rtl="0" algn="l">
              <a:spcBef>
                <a:spcPts val="0"/>
              </a:spcBef>
              <a:spcAft>
                <a:spcPts val="0"/>
              </a:spcAft>
              <a:buSzPts val="2500"/>
              <a:buNone/>
              <a:defRPr b="0" i="0" sz="3300" u="none" cap="none" strike="noStrike"/>
            </a:lvl5pPr>
            <a:lvl6pPr indent="0" lvl="5" marL="0" marR="0" rtl="0" algn="l">
              <a:spcBef>
                <a:spcPts val="0"/>
              </a:spcBef>
              <a:spcAft>
                <a:spcPts val="0"/>
              </a:spcAft>
              <a:buSzPts val="2500"/>
              <a:buNone/>
              <a:defRPr b="0" i="0" sz="3300" u="none" cap="none" strike="noStrike"/>
            </a:lvl6pPr>
            <a:lvl7pPr indent="0" lvl="6" marL="0" marR="0" rtl="0" algn="l">
              <a:spcBef>
                <a:spcPts val="0"/>
              </a:spcBef>
              <a:spcAft>
                <a:spcPts val="0"/>
              </a:spcAft>
              <a:buSzPts val="2500"/>
              <a:buNone/>
              <a:defRPr b="0" i="0" sz="3300" u="none" cap="none" strike="noStrike"/>
            </a:lvl7pPr>
            <a:lvl8pPr indent="0" lvl="7" marL="0" marR="0" rtl="0" algn="l">
              <a:spcBef>
                <a:spcPts val="0"/>
              </a:spcBef>
              <a:spcAft>
                <a:spcPts val="0"/>
              </a:spcAft>
              <a:buSzPts val="2500"/>
              <a:buNone/>
              <a:defRPr b="0" i="0" sz="3300" u="none" cap="none" strike="noStrike"/>
            </a:lvl8pPr>
            <a:lvl9pPr indent="0" lvl="8" marL="0" marR="0" rtl="0" algn="l">
              <a:spcBef>
                <a:spcPts val="0"/>
              </a:spcBef>
              <a:spcAft>
                <a:spcPts val="0"/>
              </a:spcAft>
              <a:buSzPts val="2500"/>
              <a:buNone/>
              <a:defRPr b="0" i="0" sz="3300" u="none" cap="none" strike="noStrike"/>
            </a:lvl9pPr>
          </a:lstStyle>
          <a:p/>
        </p:txBody>
      </p:sp>
      <p:sp>
        <p:nvSpPr>
          <p:cNvPr id="80" name="Google Shape;80;p17"/>
          <p:cNvSpPr txBox="1"/>
          <p:nvPr>
            <p:ph idx="12" type="sldNum"/>
          </p:nvPr>
        </p:nvSpPr>
        <p:spPr>
          <a:xfrm>
            <a:off x="8546894" y="4780387"/>
            <a:ext cx="419413" cy="181202"/>
          </a:xfrm>
          <a:prstGeom prst="rect">
            <a:avLst/>
          </a:prstGeom>
          <a:noFill/>
          <a:ln>
            <a:noFill/>
          </a:ln>
        </p:spPr>
        <p:txBody>
          <a:bodyPr anchorCtr="0" anchor="t" bIns="0" lIns="0" spcFirstLastPara="1" rIns="0" wrap="square" tIns="0">
            <a:noAutofit/>
          </a:bodyPr>
          <a:lstStyle>
            <a:lvl1pPr indent="-12700" lvl="0" marL="241300" marR="0" rtl="0" algn="l">
              <a:lnSpc>
                <a:spcPct val="111333"/>
              </a:lnSpc>
              <a:spcBef>
                <a:spcPts val="0"/>
              </a:spcBef>
              <a:buNone/>
              <a:defRPr b="0" i="0" sz="1400">
                <a:solidFill>
                  <a:srgbClr val="22373A"/>
                </a:solidFill>
                <a:latin typeface="Arial"/>
                <a:ea typeface="Arial"/>
                <a:cs typeface="Arial"/>
                <a:sym typeface="Arial"/>
              </a:defRPr>
            </a:lvl1pPr>
            <a:lvl2pPr indent="-12700" lvl="1" marL="241300" marR="0" rtl="0" algn="l">
              <a:lnSpc>
                <a:spcPct val="111333"/>
              </a:lnSpc>
              <a:spcBef>
                <a:spcPts val="0"/>
              </a:spcBef>
              <a:buNone/>
              <a:defRPr b="0" i="0" sz="1400">
                <a:solidFill>
                  <a:srgbClr val="22373A"/>
                </a:solidFill>
                <a:latin typeface="Arial"/>
                <a:ea typeface="Arial"/>
                <a:cs typeface="Arial"/>
                <a:sym typeface="Arial"/>
              </a:defRPr>
            </a:lvl2pPr>
            <a:lvl3pPr indent="-12700" lvl="2" marL="241300" marR="0" rtl="0" algn="l">
              <a:lnSpc>
                <a:spcPct val="111333"/>
              </a:lnSpc>
              <a:spcBef>
                <a:spcPts val="0"/>
              </a:spcBef>
              <a:buNone/>
              <a:defRPr b="0" i="0" sz="1400">
                <a:solidFill>
                  <a:srgbClr val="22373A"/>
                </a:solidFill>
                <a:latin typeface="Arial"/>
                <a:ea typeface="Arial"/>
                <a:cs typeface="Arial"/>
                <a:sym typeface="Arial"/>
              </a:defRPr>
            </a:lvl3pPr>
            <a:lvl4pPr indent="-12700" lvl="3" marL="241300" marR="0" rtl="0" algn="l">
              <a:lnSpc>
                <a:spcPct val="111333"/>
              </a:lnSpc>
              <a:spcBef>
                <a:spcPts val="0"/>
              </a:spcBef>
              <a:buNone/>
              <a:defRPr b="0" i="0" sz="1400">
                <a:solidFill>
                  <a:srgbClr val="22373A"/>
                </a:solidFill>
                <a:latin typeface="Arial"/>
                <a:ea typeface="Arial"/>
                <a:cs typeface="Arial"/>
                <a:sym typeface="Arial"/>
              </a:defRPr>
            </a:lvl4pPr>
            <a:lvl5pPr indent="-12700" lvl="4" marL="241300" marR="0" rtl="0" algn="l">
              <a:lnSpc>
                <a:spcPct val="111333"/>
              </a:lnSpc>
              <a:spcBef>
                <a:spcPts val="0"/>
              </a:spcBef>
              <a:buNone/>
              <a:defRPr b="0" i="0" sz="1400">
                <a:solidFill>
                  <a:srgbClr val="22373A"/>
                </a:solidFill>
                <a:latin typeface="Arial"/>
                <a:ea typeface="Arial"/>
                <a:cs typeface="Arial"/>
                <a:sym typeface="Arial"/>
              </a:defRPr>
            </a:lvl5pPr>
            <a:lvl6pPr indent="-12700" lvl="5" marL="241300" marR="0" rtl="0" algn="l">
              <a:lnSpc>
                <a:spcPct val="111333"/>
              </a:lnSpc>
              <a:spcBef>
                <a:spcPts val="0"/>
              </a:spcBef>
              <a:buNone/>
              <a:defRPr b="0" i="0" sz="1400">
                <a:solidFill>
                  <a:srgbClr val="22373A"/>
                </a:solidFill>
                <a:latin typeface="Arial"/>
                <a:ea typeface="Arial"/>
                <a:cs typeface="Arial"/>
                <a:sym typeface="Arial"/>
              </a:defRPr>
            </a:lvl6pPr>
            <a:lvl7pPr indent="-12700" lvl="6" marL="241300" marR="0" rtl="0" algn="l">
              <a:lnSpc>
                <a:spcPct val="111333"/>
              </a:lnSpc>
              <a:spcBef>
                <a:spcPts val="0"/>
              </a:spcBef>
              <a:buNone/>
              <a:defRPr b="0" i="0" sz="1400">
                <a:solidFill>
                  <a:srgbClr val="22373A"/>
                </a:solidFill>
                <a:latin typeface="Arial"/>
                <a:ea typeface="Arial"/>
                <a:cs typeface="Arial"/>
                <a:sym typeface="Arial"/>
              </a:defRPr>
            </a:lvl7pPr>
            <a:lvl8pPr indent="-12700" lvl="7" marL="241300" marR="0" rtl="0" algn="l">
              <a:lnSpc>
                <a:spcPct val="111333"/>
              </a:lnSpc>
              <a:spcBef>
                <a:spcPts val="0"/>
              </a:spcBef>
              <a:buNone/>
              <a:defRPr b="0" i="0" sz="1400">
                <a:solidFill>
                  <a:srgbClr val="22373A"/>
                </a:solidFill>
                <a:latin typeface="Arial"/>
                <a:ea typeface="Arial"/>
                <a:cs typeface="Arial"/>
                <a:sym typeface="Arial"/>
              </a:defRPr>
            </a:lvl8pPr>
            <a:lvl9pPr indent="-12700" lvl="8" marL="241300" marR="0" rtl="0" algn="l">
              <a:lnSpc>
                <a:spcPct val="111333"/>
              </a:lnSpc>
              <a:spcBef>
                <a:spcPts val="0"/>
              </a:spcBef>
              <a:buNone/>
              <a:defRPr b="0" i="0" sz="1400">
                <a:solidFill>
                  <a:srgbClr val="22373A"/>
                </a:solidFill>
                <a:latin typeface="Arial"/>
                <a:ea typeface="Arial"/>
                <a:cs typeface="Arial"/>
                <a:sym typeface="Arial"/>
              </a:defRPr>
            </a:lvl9pPr>
          </a:lstStyle>
          <a:p>
            <a:pPr indent="-12700" lvl="0" marL="2413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1" name="Shape 81"/>
        <p:cNvGrpSpPr/>
        <p:nvPr/>
      </p:nvGrpSpPr>
      <p:grpSpPr>
        <a:xfrm>
          <a:off x="0" y="0"/>
          <a:ext cx="0" cy="0"/>
          <a:chOff x="0" y="0"/>
          <a:chExt cx="0" cy="0"/>
        </a:xfrm>
      </p:grpSpPr>
      <p:sp>
        <p:nvSpPr>
          <p:cNvPr id="82" name="Google Shape;82;p18"/>
          <p:cNvSpPr txBox="1"/>
          <p:nvPr>
            <p:ph type="ctrTitle"/>
          </p:nvPr>
        </p:nvSpPr>
        <p:spPr>
          <a:xfrm>
            <a:off x="685799" y="1594484"/>
            <a:ext cx="7772400" cy="1080134"/>
          </a:xfrm>
          <a:prstGeom prst="rect">
            <a:avLst/>
          </a:prstGeom>
          <a:noFill/>
          <a:ln>
            <a:noFill/>
          </a:ln>
        </p:spPr>
        <p:txBody>
          <a:bodyPr anchorCtr="0" anchor="t" bIns="166175" lIns="166175" spcFirstLastPara="1" rIns="166175" wrap="square" tIns="166175">
            <a:noAutofit/>
          </a:bodyPr>
          <a:lstStyle>
            <a:lvl1pPr indent="0" lvl="0" marL="0" marR="0" rtl="0" algn="l">
              <a:spcBef>
                <a:spcPts val="0"/>
              </a:spcBef>
              <a:spcAft>
                <a:spcPts val="0"/>
              </a:spcAft>
              <a:buSzPts val="2500"/>
              <a:buNone/>
              <a:defRPr b="1" i="0" sz="2000" u="none" cap="none" strike="noStrike">
                <a:solidFill>
                  <a:srgbClr val="F9F9F9"/>
                </a:solidFill>
                <a:latin typeface="Arial"/>
                <a:ea typeface="Arial"/>
                <a:cs typeface="Arial"/>
                <a:sym typeface="Arial"/>
              </a:defRPr>
            </a:lvl1pPr>
            <a:lvl2pPr indent="0" lvl="1">
              <a:spcBef>
                <a:spcPts val="0"/>
              </a:spcBef>
              <a:spcAft>
                <a:spcPts val="0"/>
              </a:spcAft>
              <a:buSzPts val="2500"/>
              <a:buNone/>
              <a:defRPr sz="3300"/>
            </a:lvl2pPr>
            <a:lvl3pPr indent="0" lvl="2">
              <a:spcBef>
                <a:spcPts val="0"/>
              </a:spcBef>
              <a:spcAft>
                <a:spcPts val="0"/>
              </a:spcAft>
              <a:buSzPts val="2500"/>
              <a:buNone/>
              <a:defRPr sz="3300"/>
            </a:lvl3pPr>
            <a:lvl4pPr indent="0" lvl="3">
              <a:spcBef>
                <a:spcPts val="0"/>
              </a:spcBef>
              <a:spcAft>
                <a:spcPts val="0"/>
              </a:spcAft>
              <a:buSzPts val="2500"/>
              <a:buNone/>
              <a:defRPr sz="3300"/>
            </a:lvl4pPr>
            <a:lvl5pPr indent="0" lvl="4">
              <a:spcBef>
                <a:spcPts val="0"/>
              </a:spcBef>
              <a:spcAft>
                <a:spcPts val="0"/>
              </a:spcAft>
              <a:buSzPts val="2500"/>
              <a:buNone/>
              <a:defRPr sz="3300"/>
            </a:lvl5pPr>
            <a:lvl6pPr indent="0" lvl="5">
              <a:spcBef>
                <a:spcPts val="0"/>
              </a:spcBef>
              <a:spcAft>
                <a:spcPts val="0"/>
              </a:spcAft>
              <a:buSzPts val="2500"/>
              <a:buNone/>
              <a:defRPr sz="3300"/>
            </a:lvl6pPr>
            <a:lvl7pPr indent="0" lvl="6">
              <a:spcBef>
                <a:spcPts val="0"/>
              </a:spcBef>
              <a:spcAft>
                <a:spcPts val="0"/>
              </a:spcAft>
              <a:buSzPts val="2500"/>
              <a:buNone/>
              <a:defRPr sz="3300"/>
            </a:lvl7pPr>
            <a:lvl8pPr indent="0" lvl="7">
              <a:spcBef>
                <a:spcPts val="0"/>
              </a:spcBef>
              <a:spcAft>
                <a:spcPts val="0"/>
              </a:spcAft>
              <a:buSzPts val="2500"/>
              <a:buNone/>
              <a:defRPr sz="3300"/>
            </a:lvl8pPr>
            <a:lvl9pPr indent="0" lvl="8">
              <a:spcBef>
                <a:spcPts val="0"/>
              </a:spcBef>
              <a:spcAft>
                <a:spcPts val="0"/>
              </a:spcAft>
              <a:buSzPts val="2500"/>
              <a:buNone/>
              <a:defRPr sz="3300"/>
            </a:lvl9pPr>
          </a:lstStyle>
          <a:p/>
        </p:txBody>
      </p:sp>
      <p:sp>
        <p:nvSpPr>
          <p:cNvPr id="83" name="Google Shape;83;p18"/>
          <p:cNvSpPr txBox="1"/>
          <p:nvPr>
            <p:ph idx="1" type="subTitle"/>
          </p:nvPr>
        </p:nvSpPr>
        <p:spPr>
          <a:xfrm>
            <a:off x="1371600" y="2880360"/>
            <a:ext cx="6400800" cy="1285874"/>
          </a:xfrm>
          <a:prstGeom prst="rect">
            <a:avLst/>
          </a:prstGeom>
          <a:noFill/>
          <a:ln>
            <a:noFill/>
          </a:ln>
        </p:spPr>
        <p:txBody>
          <a:bodyPr anchorCtr="0" anchor="t" bIns="166175" lIns="166175" spcFirstLastPara="1" rIns="166175" wrap="square" tIns="166175">
            <a:noAutofit/>
          </a:bodyPr>
          <a:lstStyle>
            <a:lvl1pPr indent="0" lvl="0" marL="0" marR="0" rtl="0" algn="l">
              <a:spcBef>
                <a:spcPts val="0"/>
              </a:spcBef>
              <a:spcAft>
                <a:spcPts val="0"/>
              </a:spcAft>
              <a:buSzPts val="2500"/>
              <a:buNone/>
              <a:defRPr b="0" i="0" sz="1800" u="none" cap="none" strike="noStrike">
                <a:solidFill>
                  <a:srgbClr val="22373A"/>
                </a:solidFill>
                <a:latin typeface="Arial"/>
                <a:ea typeface="Arial"/>
                <a:cs typeface="Arial"/>
                <a:sym typeface="Arial"/>
              </a:defRPr>
            </a:lvl1pPr>
            <a:lvl2pPr indent="0" lvl="1" marL="825500" marR="0" rtl="0" algn="l">
              <a:spcBef>
                <a:spcPts val="0"/>
              </a:spcBef>
              <a:spcAft>
                <a:spcPts val="0"/>
              </a:spcAft>
              <a:buSzPts val="2500"/>
              <a:buNone/>
              <a:defRPr b="0" i="0" sz="3300" u="none" cap="none" strike="noStrike">
                <a:latin typeface="Calibri"/>
                <a:ea typeface="Calibri"/>
                <a:cs typeface="Calibri"/>
                <a:sym typeface="Calibri"/>
              </a:defRPr>
            </a:lvl2pPr>
            <a:lvl3pPr indent="0" lvl="2" marL="1663700" marR="0" rtl="0" algn="l">
              <a:spcBef>
                <a:spcPts val="0"/>
              </a:spcBef>
              <a:spcAft>
                <a:spcPts val="0"/>
              </a:spcAft>
              <a:buSzPts val="2500"/>
              <a:buNone/>
              <a:defRPr b="0" i="0" sz="3300" u="none" cap="none" strike="noStrike">
                <a:latin typeface="Calibri"/>
                <a:ea typeface="Calibri"/>
                <a:cs typeface="Calibri"/>
                <a:sym typeface="Calibri"/>
              </a:defRPr>
            </a:lvl3pPr>
            <a:lvl4pPr indent="0" lvl="3" marL="2489200" marR="0" rtl="0" algn="l">
              <a:spcBef>
                <a:spcPts val="0"/>
              </a:spcBef>
              <a:spcAft>
                <a:spcPts val="0"/>
              </a:spcAft>
              <a:buSzPts val="2500"/>
              <a:buNone/>
              <a:defRPr b="0" i="0" sz="3300" u="none" cap="none" strike="noStrike">
                <a:latin typeface="Calibri"/>
                <a:ea typeface="Calibri"/>
                <a:cs typeface="Calibri"/>
                <a:sym typeface="Calibri"/>
              </a:defRPr>
            </a:lvl4pPr>
            <a:lvl5pPr indent="0" lvl="4" marL="3327400" marR="0" rtl="0" algn="l">
              <a:spcBef>
                <a:spcPts val="0"/>
              </a:spcBef>
              <a:spcAft>
                <a:spcPts val="0"/>
              </a:spcAft>
              <a:buSzPts val="2500"/>
              <a:buNone/>
              <a:defRPr b="0" i="0" sz="3300" u="none" cap="none" strike="noStrike">
                <a:latin typeface="Calibri"/>
                <a:ea typeface="Calibri"/>
                <a:cs typeface="Calibri"/>
                <a:sym typeface="Calibri"/>
              </a:defRPr>
            </a:lvl5pPr>
            <a:lvl6pPr indent="0" lvl="5" marL="4152900" marR="0" rtl="0" algn="l">
              <a:spcBef>
                <a:spcPts val="0"/>
              </a:spcBef>
              <a:spcAft>
                <a:spcPts val="0"/>
              </a:spcAft>
              <a:buSzPts val="2500"/>
              <a:buNone/>
              <a:defRPr b="0" i="0" sz="3300" u="none" cap="none" strike="noStrike">
                <a:latin typeface="Calibri"/>
                <a:ea typeface="Calibri"/>
                <a:cs typeface="Calibri"/>
                <a:sym typeface="Calibri"/>
              </a:defRPr>
            </a:lvl6pPr>
            <a:lvl7pPr indent="0" lvl="6" marL="4991100" marR="0" rtl="0" algn="l">
              <a:spcBef>
                <a:spcPts val="0"/>
              </a:spcBef>
              <a:spcAft>
                <a:spcPts val="0"/>
              </a:spcAft>
              <a:buSzPts val="2500"/>
              <a:buNone/>
              <a:defRPr b="0" i="0" sz="3300" u="none" cap="none" strike="noStrike">
                <a:latin typeface="Calibri"/>
                <a:ea typeface="Calibri"/>
                <a:cs typeface="Calibri"/>
                <a:sym typeface="Calibri"/>
              </a:defRPr>
            </a:lvl7pPr>
            <a:lvl8pPr indent="0" lvl="7" marL="5816600" marR="0" rtl="0" algn="l">
              <a:spcBef>
                <a:spcPts val="0"/>
              </a:spcBef>
              <a:spcAft>
                <a:spcPts val="0"/>
              </a:spcAft>
              <a:buSzPts val="2500"/>
              <a:buNone/>
              <a:defRPr b="0" i="0" sz="3300" u="none" cap="none" strike="noStrike">
                <a:latin typeface="Calibri"/>
                <a:ea typeface="Calibri"/>
                <a:cs typeface="Calibri"/>
                <a:sym typeface="Calibri"/>
              </a:defRPr>
            </a:lvl8pPr>
            <a:lvl9pPr indent="0" lvl="8" marL="6654800" marR="0" rtl="0" algn="l">
              <a:spcBef>
                <a:spcPts val="0"/>
              </a:spcBef>
              <a:spcAft>
                <a:spcPts val="0"/>
              </a:spcAft>
              <a:buSzPts val="2500"/>
              <a:buNone/>
              <a:defRPr b="0" i="0" sz="3300" u="none" cap="none" strike="noStrike">
                <a:latin typeface="Calibri"/>
                <a:ea typeface="Calibri"/>
                <a:cs typeface="Calibri"/>
                <a:sym typeface="Calibri"/>
              </a:defRPr>
            </a:lvl9pPr>
          </a:lstStyle>
          <a:p/>
        </p:txBody>
      </p:sp>
      <p:sp>
        <p:nvSpPr>
          <p:cNvPr id="84" name="Google Shape;84;p18"/>
          <p:cNvSpPr txBox="1"/>
          <p:nvPr>
            <p:ph idx="11" type="ftr"/>
          </p:nvPr>
        </p:nvSpPr>
        <p:spPr>
          <a:xfrm>
            <a:off x="3108960" y="4783454"/>
            <a:ext cx="2926080" cy="257174"/>
          </a:xfrm>
          <a:prstGeom prst="rect">
            <a:avLst/>
          </a:prstGeom>
          <a:noFill/>
          <a:ln>
            <a:noFill/>
          </a:ln>
        </p:spPr>
        <p:txBody>
          <a:bodyPr anchorCtr="0" anchor="t" bIns="166175" lIns="166175" spcFirstLastPara="1" rIns="166175" wrap="square" tIns="166175">
            <a:noAutofit/>
          </a:bodyPr>
          <a:lstStyle>
            <a:lvl1pPr indent="0" lvl="0" marL="0" marR="0" rtl="0" algn="ctr">
              <a:spcBef>
                <a:spcPts val="0"/>
              </a:spcBef>
              <a:spcAft>
                <a:spcPts val="0"/>
              </a:spcAft>
              <a:buSzPts val="2500"/>
              <a:buNone/>
              <a:defRPr sz="3300">
                <a:solidFill>
                  <a:srgbClr val="888888"/>
                </a:solidFill>
              </a:defRPr>
            </a:lvl1pPr>
            <a:lvl2pPr indent="0" lvl="1" marL="0" marR="0" rtl="0" algn="l">
              <a:spcBef>
                <a:spcPts val="0"/>
              </a:spcBef>
              <a:spcAft>
                <a:spcPts val="0"/>
              </a:spcAft>
              <a:buSzPts val="2500"/>
              <a:buNone/>
              <a:defRPr b="0" i="0" sz="3300" u="none" cap="none" strike="noStrike"/>
            </a:lvl2pPr>
            <a:lvl3pPr indent="0" lvl="2" marL="0" marR="0" rtl="0" algn="l">
              <a:spcBef>
                <a:spcPts val="0"/>
              </a:spcBef>
              <a:spcAft>
                <a:spcPts val="0"/>
              </a:spcAft>
              <a:buSzPts val="2500"/>
              <a:buNone/>
              <a:defRPr b="0" i="0" sz="3300" u="none" cap="none" strike="noStrike"/>
            </a:lvl3pPr>
            <a:lvl4pPr indent="0" lvl="3" marL="0" marR="0" rtl="0" algn="l">
              <a:spcBef>
                <a:spcPts val="0"/>
              </a:spcBef>
              <a:spcAft>
                <a:spcPts val="0"/>
              </a:spcAft>
              <a:buSzPts val="2500"/>
              <a:buNone/>
              <a:defRPr b="0" i="0" sz="3300" u="none" cap="none" strike="noStrike"/>
            </a:lvl4pPr>
            <a:lvl5pPr indent="0" lvl="4" marL="0" marR="0" rtl="0" algn="l">
              <a:spcBef>
                <a:spcPts val="0"/>
              </a:spcBef>
              <a:spcAft>
                <a:spcPts val="0"/>
              </a:spcAft>
              <a:buSzPts val="2500"/>
              <a:buNone/>
              <a:defRPr b="0" i="0" sz="3300" u="none" cap="none" strike="noStrike"/>
            </a:lvl5pPr>
            <a:lvl6pPr indent="0" lvl="5" marL="0" marR="0" rtl="0" algn="l">
              <a:spcBef>
                <a:spcPts val="0"/>
              </a:spcBef>
              <a:spcAft>
                <a:spcPts val="0"/>
              </a:spcAft>
              <a:buSzPts val="2500"/>
              <a:buNone/>
              <a:defRPr b="0" i="0" sz="3300" u="none" cap="none" strike="noStrike"/>
            </a:lvl6pPr>
            <a:lvl7pPr indent="0" lvl="6" marL="0" marR="0" rtl="0" algn="l">
              <a:spcBef>
                <a:spcPts val="0"/>
              </a:spcBef>
              <a:spcAft>
                <a:spcPts val="0"/>
              </a:spcAft>
              <a:buSzPts val="2500"/>
              <a:buNone/>
              <a:defRPr b="0" i="0" sz="3300" u="none" cap="none" strike="noStrike"/>
            </a:lvl7pPr>
            <a:lvl8pPr indent="0" lvl="7" marL="0" marR="0" rtl="0" algn="l">
              <a:spcBef>
                <a:spcPts val="0"/>
              </a:spcBef>
              <a:spcAft>
                <a:spcPts val="0"/>
              </a:spcAft>
              <a:buSzPts val="2500"/>
              <a:buNone/>
              <a:defRPr b="0" i="0" sz="3300" u="none" cap="none" strike="noStrike"/>
            </a:lvl8pPr>
            <a:lvl9pPr indent="0" lvl="8" marL="0" marR="0" rtl="0" algn="l">
              <a:spcBef>
                <a:spcPts val="0"/>
              </a:spcBef>
              <a:spcAft>
                <a:spcPts val="0"/>
              </a:spcAft>
              <a:buSzPts val="2500"/>
              <a:buNone/>
              <a:defRPr b="0" i="0" sz="3300" u="none" cap="none" strike="noStrike"/>
            </a:lvl9pPr>
          </a:lstStyle>
          <a:p/>
        </p:txBody>
      </p:sp>
      <p:sp>
        <p:nvSpPr>
          <p:cNvPr id="85" name="Google Shape;85;p18"/>
          <p:cNvSpPr txBox="1"/>
          <p:nvPr>
            <p:ph idx="10" type="dt"/>
          </p:nvPr>
        </p:nvSpPr>
        <p:spPr>
          <a:xfrm>
            <a:off x="457200" y="4783454"/>
            <a:ext cx="2103120" cy="257174"/>
          </a:xfrm>
          <a:prstGeom prst="rect">
            <a:avLst/>
          </a:prstGeom>
          <a:noFill/>
          <a:ln>
            <a:noFill/>
          </a:ln>
        </p:spPr>
        <p:txBody>
          <a:bodyPr anchorCtr="0" anchor="t" bIns="166175" lIns="166175" spcFirstLastPara="1" rIns="166175" wrap="square" tIns="166175">
            <a:noAutofit/>
          </a:bodyPr>
          <a:lstStyle>
            <a:lvl1pPr indent="0" lvl="0" marL="0" marR="0" rtl="0" algn="l">
              <a:spcBef>
                <a:spcPts val="0"/>
              </a:spcBef>
              <a:spcAft>
                <a:spcPts val="0"/>
              </a:spcAft>
              <a:buSzPts val="2500"/>
              <a:buNone/>
              <a:defRPr sz="3300">
                <a:solidFill>
                  <a:srgbClr val="888888"/>
                </a:solidFill>
              </a:defRPr>
            </a:lvl1pPr>
            <a:lvl2pPr indent="0" lvl="1" marL="0" marR="0" rtl="0" algn="l">
              <a:spcBef>
                <a:spcPts val="0"/>
              </a:spcBef>
              <a:spcAft>
                <a:spcPts val="0"/>
              </a:spcAft>
              <a:buSzPts val="2500"/>
              <a:buNone/>
              <a:defRPr b="0" i="0" sz="3300" u="none" cap="none" strike="noStrike"/>
            </a:lvl2pPr>
            <a:lvl3pPr indent="0" lvl="2" marL="0" marR="0" rtl="0" algn="l">
              <a:spcBef>
                <a:spcPts val="0"/>
              </a:spcBef>
              <a:spcAft>
                <a:spcPts val="0"/>
              </a:spcAft>
              <a:buSzPts val="2500"/>
              <a:buNone/>
              <a:defRPr b="0" i="0" sz="3300" u="none" cap="none" strike="noStrike"/>
            </a:lvl3pPr>
            <a:lvl4pPr indent="0" lvl="3" marL="0" marR="0" rtl="0" algn="l">
              <a:spcBef>
                <a:spcPts val="0"/>
              </a:spcBef>
              <a:spcAft>
                <a:spcPts val="0"/>
              </a:spcAft>
              <a:buSzPts val="2500"/>
              <a:buNone/>
              <a:defRPr b="0" i="0" sz="3300" u="none" cap="none" strike="noStrike"/>
            </a:lvl4pPr>
            <a:lvl5pPr indent="0" lvl="4" marL="0" marR="0" rtl="0" algn="l">
              <a:spcBef>
                <a:spcPts val="0"/>
              </a:spcBef>
              <a:spcAft>
                <a:spcPts val="0"/>
              </a:spcAft>
              <a:buSzPts val="2500"/>
              <a:buNone/>
              <a:defRPr b="0" i="0" sz="3300" u="none" cap="none" strike="noStrike"/>
            </a:lvl5pPr>
            <a:lvl6pPr indent="0" lvl="5" marL="0" marR="0" rtl="0" algn="l">
              <a:spcBef>
                <a:spcPts val="0"/>
              </a:spcBef>
              <a:spcAft>
                <a:spcPts val="0"/>
              </a:spcAft>
              <a:buSzPts val="2500"/>
              <a:buNone/>
              <a:defRPr b="0" i="0" sz="3300" u="none" cap="none" strike="noStrike"/>
            </a:lvl6pPr>
            <a:lvl7pPr indent="0" lvl="6" marL="0" marR="0" rtl="0" algn="l">
              <a:spcBef>
                <a:spcPts val="0"/>
              </a:spcBef>
              <a:spcAft>
                <a:spcPts val="0"/>
              </a:spcAft>
              <a:buSzPts val="2500"/>
              <a:buNone/>
              <a:defRPr b="0" i="0" sz="3300" u="none" cap="none" strike="noStrike"/>
            </a:lvl7pPr>
            <a:lvl8pPr indent="0" lvl="7" marL="0" marR="0" rtl="0" algn="l">
              <a:spcBef>
                <a:spcPts val="0"/>
              </a:spcBef>
              <a:spcAft>
                <a:spcPts val="0"/>
              </a:spcAft>
              <a:buSzPts val="2500"/>
              <a:buNone/>
              <a:defRPr b="0" i="0" sz="3300" u="none" cap="none" strike="noStrike"/>
            </a:lvl8pPr>
            <a:lvl9pPr indent="0" lvl="8" marL="0" marR="0" rtl="0" algn="l">
              <a:spcBef>
                <a:spcPts val="0"/>
              </a:spcBef>
              <a:spcAft>
                <a:spcPts val="0"/>
              </a:spcAft>
              <a:buSzPts val="2500"/>
              <a:buNone/>
              <a:defRPr b="0" i="0" sz="3300" u="none" cap="none" strike="noStrike"/>
            </a:lvl9pPr>
          </a:lstStyle>
          <a:p/>
        </p:txBody>
      </p:sp>
      <p:sp>
        <p:nvSpPr>
          <p:cNvPr id="86" name="Google Shape;86;p18"/>
          <p:cNvSpPr txBox="1"/>
          <p:nvPr>
            <p:ph idx="12" type="sldNum"/>
          </p:nvPr>
        </p:nvSpPr>
        <p:spPr>
          <a:xfrm>
            <a:off x="8546894" y="4780387"/>
            <a:ext cx="419413" cy="181202"/>
          </a:xfrm>
          <a:prstGeom prst="rect">
            <a:avLst/>
          </a:prstGeom>
          <a:noFill/>
          <a:ln>
            <a:noFill/>
          </a:ln>
        </p:spPr>
        <p:txBody>
          <a:bodyPr anchorCtr="0" anchor="t" bIns="0" lIns="0" spcFirstLastPara="1" rIns="0" wrap="square" tIns="0">
            <a:noAutofit/>
          </a:bodyPr>
          <a:lstStyle>
            <a:lvl1pPr indent="-12700" lvl="0" marL="241300" marR="0" rtl="0" algn="l">
              <a:lnSpc>
                <a:spcPct val="111333"/>
              </a:lnSpc>
              <a:spcBef>
                <a:spcPts val="0"/>
              </a:spcBef>
              <a:buNone/>
              <a:defRPr b="0" i="0" sz="1400">
                <a:solidFill>
                  <a:srgbClr val="22373A"/>
                </a:solidFill>
                <a:latin typeface="Arial"/>
                <a:ea typeface="Arial"/>
                <a:cs typeface="Arial"/>
                <a:sym typeface="Arial"/>
              </a:defRPr>
            </a:lvl1pPr>
            <a:lvl2pPr indent="-12700" lvl="1" marL="241300" marR="0" rtl="0" algn="l">
              <a:lnSpc>
                <a:spcPct val="111333"/>
              </a:lnSpc>
              <a:spcBef>
                <a:spcPts val="0"/>
              </a:spcBef>
              <a:buNone/>
              <a:defRPr b="0" i="0" sz="1400">
                <a:solidFill>
                  <a:srgbClr val="22373A"/>
                </a:solidFill>
                <a:latin typeface="Arial"/>
                <a:ea typeface="Arial"/>
                <a:cs typeface="Arial"/>
                <a:sym typeface="Arial"/>
              </a:defRPr>
            </a:lvl2pPr>
            <a:lvl3pPr indent="-12700" lvl="2" marL="241300" marR="0" rtl="0" algn="l">
              <a:lnSpc>
                <a:spcPct val="111333"/>
              </a:lnSpc>
              <a:spcBef>
                <a:spcPts val="0"/>
              </a:spcBef>
              <a:buNone/>
              <a:defRPr b="0" i="0" sz="1400">
                <a:solidFill>
                  <a:srgbClr val="22373A"/>
                </a:solidFill>
                <a:latin typeface="Arial"/>
                <a:ea typeface="Arial"/>
                <a:cs typeface="Arial"/>
                <a:sym typeface="Arial"/>
              </a:defRPr>
            </a:lvl3pPr>
            <a:lvl4pPr indent="-12700" lvl="3" marL="241300" marR="0" rtl="0" algn="l">
              <a:lnSpc>
                <a:spcPct val="111333"/>
              </a:lnSpc>
              <a:spcBef>
                <a:spcPts val="0"/>
              </a:spcBef>
              <a:buNone/>
              <a:defRPr b="0" i="0" sz="1400">
                <a:solidFill>
                  <a:srgbClr val="22373A"/>
                </a:solidFill>
                <a:latin typeface="Arial"/>
                <a:ea typeface="Arial"/>
                <a:cs typeface="Arial"/>
                <a:sym typeface="Arial"/>
              </a:defRPr>
            </a:lvl4pPr>
            <a:lvl5pPr indent="-12700" lvl="4" marL="241300" marR="0" rtl="0" algn="l">
              <a:lnSpc>
                <a:spcPct val="111333"/>
              </a:lnSpc>
              <a:spcBef>
                <a:spcPts val="0"/>
              </a:spcBef>
              <a:buNone/>
              <a:defRPr b="0" i="0" sz="1400">
                <a:solidFill>
                  <a:srgbClr val="22373A"/>
                </a:solidFill>
                <a:latin typeface="Arial"/>
                <a:ea typeface="Arial"/>
                <a:cs typeface="Arial"/>
                <a:sym typeface="Arial"/>
              </a:defRPr>
            </a:lvl5pPr>
            <a:lvl6pPr indent="-12700" lvl="5" marL="241300" marR="0" rtl="0" algn="l">
              <a:lnSpc>
                <a:spcPct val="111333"/>
              </a:lnSpc>
              <a:spcBef>
                <a:spcPts val="0"/>
              </a:spcBef>
              <a:buNone/>
              <a:defRPr b="0" i="0" sz="1400">
                <a:solidFill>
                  <a:srgbClr val="22373A"/>
                </a:solidFill>
                <a:latin typeface="Arial"/>
                <a:ea typeface="Arial"/>
                <a:cs typeface="Arial"/>
                <a:sym typeface="Arial"/>
              </a:defRPr>
            </a:lvl6pPr>
            <a:lvl7pPr indent="-12700" lvl="6" marL="241300" marR="0" rtl="0" algn="l">
              <a:lnSpc>
                <a:spcPct val="111333"/>
              </a:lnSpc>
              <a:spcBef>
                <a:spcPts val="0"/>
              </a:spcBef>
              <a:buNone/>
              <a:defRPr b="0" i="0" sz="1400">
                <a:solidFill>
                  <a:srgbClr val="22373A"/>
                </a:solidFill>
                <a:latin typeface="Arial"/>
                <a:ea typeface="Arial"/>
                <a:cs typeface="Arial"/>
                <a:sym typeface="Arial"/>
              </a:defRPr>
            </a:lvl7pPr>
            <a:lvl8pPr indent="-12700" lvl="7" marL="241300" marR="0" rtl="0" algn="l">
              <a:lnSpc>
                <a:spcPct val="111333"/>
              </a:lnSpc>
              <a:spcBef>
                <a:spcPts val="0"/>
              </a:spcBef>
              <a:buNone/>
              <a:defRPr b="0" i="0" sz="1400">
                <a:solidFill>
                  <a:srgbClr val="22373A"/>
                </a:solidFill>
                <a:latin typeface="Arial"/>
                <a:ea typeface="Arial"/>
                <a:cs typeface="Arial"/>
                <a:sym typeface="Arial"/>
              </a:defRPr>
            </a:lvl8pPr>
            <a:lvl9pPr indent="-12700" lvl="8" marL="241300" marR="0" rtl="0" algn="l">
              <a:lnSpc>
                <a:spcPct val="111333"/>
              </a:lnSpc>
              <a:spcBef>
                <a:spcPts val="0"/>
              </a:spcBef>
              <a:buNone/>
              <a:defRPr b="0" i="0" sz="1400">
                <a:solidFill>
                  <a:srgbClr val="22373A"/>
                </a:solidFill>
                <a:latin typeface="Arial"/>
                <a:ea typeface="Arial"/>
                <a:cs typeface="Arial"/>
                <a:sym typeface="Arial"/>
              </a:defRPr>
            </a:lvl9pPr>
          </a:lstStyle>
          <a:p>
            <a:pPr indent="-12700" lvl="0" marL="2413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p2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92" name="Google Shape;92;p2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3" name="Shape 93"/>
        <p:cNvGrpSpPr/>
        <p:nvPr/>
      </p:nvGrpSpPr>
      <p:grpSpPr>
        <a:xfrm>
          <a:off x="0" y="0"/>
          <a:ext cx="0" cy="0"/>
          <a:chOff x="0" y="0"/>
          <a:chExt cx="0" cy="0"/>
        </a:xfrm>
      </p:grpSpPr>
      <p:sp>
        <p:nvSpPr>
          <p:cNvPr id="94" name="Google Shape;94;p2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95" name="Google Shape;95;p2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6" name="Shape 96"/>
        <p:cNvGrpSpPr/>
        <p:nvPr/>
      </p:nvGrpSpPr>
      <p:grpSpPr>
        <a:xfrm>
          <a:off x="0" y="0"/>
          <a:ext cx="0" cy="0"/>
          <a:chOff x="0" y="0"/>
          <a:chExt cx="0" cy="0"/>
        </a:xfrm>
      </p:grpSpPr>
      <p:sp>
        <p:nvSpPr>
          <p:cNvPr id="97" name="Google Shape;97;p2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98" name="Google Shape;98;p2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99" name="Google Shape;99;p22"/>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2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2" name="Shape 102"/>
        <p:cNvGrpSpPr/>
        <p:nvPr/>
      </p:nvGrpSpPr>
      <p:grpSpPr>
        <a:xfrm>
          <a:off x="0" y="0"/>
          <a:ext cx="0" cy="0"/>
          <a:chOff x="0" y="0"/>
          <a:chExt cx="0" cy="0"/>
        </a:xfrm>
      </p:grpSpPr>
      <p:sp>
        <p:nvSpPr>
          <p:cNvPr id="103" name="Google Shape;103;p2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rtl="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rtl="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rtl="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rtl="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rtl="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rtl="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rtl="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rtl="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rtl="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0" y="547174"/>
            <a:ext cx="9140221" cy="4589512"/>
          </a:xfrm>
          <a:custGeom>
            <a:rect b="b" l="l" r="r" t="t"/>
            <a:pathLst>
              <a:path extrusionOk="0" h="120000" w="120000">
                <a:moveTo>
                  <a:pt x="0" y="119993"/>
                </a:moveTo>
                <a:lnTo>
                  <a:pt x="119995" y="119993"/>
                </a:lnTo>
                <a:lnTo>
                  <a:pt x="119995" y="0"/>
                </a:lnTo>
                <a:lnTo>
                  <a:pt x="0" y="0"/>
                </a:lnTo>
                <a:lnTo>
                  <a:pt x="0" y="119993"/>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52" name="Google Shape;52;p13"/>
          <p:cNvSpPr/>
          <p:nvPr/>
        </p:nvSpPr>
        <p:spPr>
          <a:xfrm>
            <a:off x="0" y="0"/>
            <a:ext cx="9140221" cy="547382"/>
          </a:xfrm>
          <a:custGeom>
            <a:rect b="b" l="l" r="r" t="t"/>
            <a:pathLst>
              <a:path extrusionOk="0" h="120000" w="120000">
                <a:moveTo>
                  <a:pt x="0" y="119958"/>
                </a:moveTo>
                <a:lnTo>
                  <a:pt x="119995" y="119958"/>
                </a:lnTo>
                <a:lnTo>
                  <a:pt x="119995" y="0"/>
                </a:lnTo>
                <a:lnTo>
                  <a:pt x="0" y="0"/>
                </a:lnTo>
                <a:lnTo>
                  <a:pt x="0" y="119958"/>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53" name="Google Shape;53;p13"/>
          <p:cNvSpPr txBox="1"/>
          <p:nvPr>
            <p:ph type="title"/>
          </p:nvPr>
        </p:nvSpPr>
        <p:spPr>
          <a:xfrm>
            <a:off x="203107" y="127124"/>
            <a:ext cx="8737783" cy="298229"/>
          </a:xfrm>
          <a:prstGeom prst="rect">
            <a:avLst/>
          </a:prstGeom>
          <a:noFill/>
          <a:ln>
            <a:noFill/>
          </a:ln>
        </p:spPr>
        <p:txBody>
          <a:bodyPr anchorCtr="0" anchor="t" bIns="166175" lIns="166175" spcFirstLastPara="1" rIns="166175" wrap="square" tIns="166175">
            <a:noAutofit/>
          </a:bodyPr>
          <a:lstStyle>
            <a:lvl1pPr indent="0" lvl="0" marL="0" marR="0" rtl="0" algn="l">
              <a:spcBef>
                <a:spcPts val="0"/>
              </a:spcBef>
              <a:spcAft>
                <a:spcPts val="0"/>
              </a:spcAft>
              <a:buSzPts val="2500"/>
              <a:buNone/>
              <a:defRPr b="1" i="0" sz="2000" u="none" cap="none" strike="noStrike">
                <a:solidFill>
                  <a:srgbClr val="F9F9F9"/>
                </a:solidFill>
                <a:latin typeface="Arial"/>
                <a:ea typeface="Arial"/>
                <a:cs typeface="Arial"/>
                <a:sym typeface="Arial"/>
              </a:defRPr>
            </a:lvl1pPr>
            <a:lvl2pPr indent="0" lvl="1">
              <a:spcBef>
                <a:spcPts val="0"/>
              </a:spcBef>
              <a:spcAft>
                <a:spcPts val="0"/>
              </a:spcAft>
              <a:buSzPts val="2500"/>
              <a:buNone/>
              <a:defRPr sz="3300"/>
            </a:lvl2pPr>
            <a:lvl3pPr indent="0" lvl="2">
              <a:spcBef>
                <a:spcPts val="0"/>
              </a:spcBef>
              <a:spcAft>
                <a:spcPts val="0"/>
              </a:spcAft>
              <a:buSzPts val="2500"/>
              <a:buNone/>
              <a:defRPr sz="3300"/>
            </a:lvl3pPr>
            <a:lvl4pPr indent="0" lvl="3">
              <a:spcBef>
                <a:spcPts val="0"/>
              </a:spcBef>
              <a:spcAft>
                <a:spcPts val="0"/>
              </a:spcAft>
              <a:buSzPts val="2500"/>
              <a:buNone/>
              <a:defRPr sz="3300"/>
            </a:lvl4pPr>
            <a:lvl5pPr indent="0" lvl="4">
              <a:spcBef>
                <a:spcPts val="0"/>
              </a:spcBef>
              <a:spcAft>
                <a:spcPts val="0"/>
              </a:spcAft>
              <a:buSzPts val="2500"/>
              <a:buNone/>
              <a:defRPr sz="3300"/>
            </a:lvl5pPr>
            <a:lvl6pPr indent="0" lvl="5">
              <a:spcBef>
                <a:spcPts val="0"/>
              </a:spcBef>
              <a:spcAft>
                <a:spcPts val="0"/>
              </a:spcAft>
              <a:buSzPts val="2500"/>
              <a:buNone/>
              <a:defRPr sz="3300"/>
            </a:lvl6pPr>
            <a:lvl7pPr indent="0" lvl="6">
              <a:spcBef>
                <a:spcPts val="0"/>
              </a:spcBef>
              <a:spcAft>
                <a:spcPts val="0"/>
              </a:spcAft>
              <a:buSzPts val="2500"/>
              <a:buNone/>
              <a:defRPr sz="3300"/>
            </a:lvl7pPr>
            <a:lvl8pPr indent="0" lvl="7">
              <a:spcBef>
                <a:spcPts val="0"/>
              </a:spcBef>
              <a:spcAft>
                <a:spcPts val="0"/>
              </a:spcAft>
              <a:buSzPts val="2500"/>
              <a:buNone/>
              <a:defRPr sz="3300"/>
            </a:lvl8pPr>
            <a:lvl9pPr indent="0" lvl="8">
              <a:spcBef>
                <a:spcPts val="0"/>
              </a:spcBef>
              <a:spcAft>
                <a:spcPts val="0"/>
              </a:spcAft>
              <a:buSzPts val="2500"/>
              <a:buNone/>
              <a:defRPr sz="3300"/>
            </a:lvl9pPr>
          </a:lstStyle>
          <a:p/>
        </p:txBody>
      </p:sp>
      <p:sp>
        <p:nvSpPr>
          <p:cNvPr id="54" name="Google Shape;54;p13"/>
          <p:cNvSpPr txBox="1"/>
          <p:nvPr>
            <p:ph idx="1" type="body"/>
          </p:nvPr>
        </p:nvSpPr>
        <p:spPr>
          <a:xfrm>
            <a:off x="692676" y="2063364"/>
            <a:ext cx="7758645" cy="2825620"/>
          </a:xfrm>
          <a:prstGeom prst="rect">
            <a:avLst/>
          </a:prstGeom>
          <a:noFill/>
          <a:ln>
            <a:noFill/>
          </a:ln>
        </p:spPr>
        <p:txBody>
          <a:bodyPr anchorCtr="0" anchor="t" bIns="166175" lIns="166175" spcFirstLastPara="1" rIns="166175" wrap="square" tIns="166175">
            <a:noAutofit/>
          </a:bodyPr>
          <a:lstStyle>
            <a:lvl1pPr indent="-228600" lvl="0" marL="457200" marR="0" rtl="0" algn="l">
              <a:spcBef>
                <a:spcPts val="0"/>
              </a:spcBef>
              <a:spcAft>
                <a:spcPts val="0"/>
              </a:spcAft>
              <a:buSzPts val="2500"/>
              <a:buNone/>
              <a:defRPr b="0" i="0" sz="1800" u="none" cap="none" strike="noStrike">
                <a:solidFill>
                  <a:srgbClr val="22373A"/>
                </a:solidFill>
                <a:latin typeface="Arial"/>
                <a:ea typeface="Arial"/>
                <a:cs typeface="Arial"/>
                <a:sym typeface="Arial"/>
              </a:defRPr>
            </a:lvl1pPr>
            <a:lvl2pPr indent="-228600" lvl="1" marL="914400" marR="0" rtl="0" algn="l">
              <a:spcBef>
                <a:spcPts val="0"/>
              </a:spcBef>
              <a:spcAft>
                <a:spcPts val="0"/>
              </a:spcAft>
              <a:buSzPts val="2500"/>
              <a:buNone/>
              <a:defRPr b="0" i="0" sz="3300" u="none" cap="none" strike="noStrike">
                <a:latin typeface="Calibri"/>
                <a:ea typeface="Calibri"/>
                <a:cs typeface="Calibri"/>
                <a:sym typeface="Calibri"/>
              </a:defRPr>
            </a:lvl2pPr>
            <a:lvl3pPr indent="-228600" lvl="2" marL="1371600" marR="0" rtl="0" algn="l">
              <a:spcBef>
                <a:spcPts val="0"/>
              </a:spcBef>
              <a:spcAft>
                <a:spcPts val="0"/>
              </a:spcAft>
              <a:buSzPts val="2500"/>
              <a:buNone/>
              <a:defRPr b="0" i="0" sz="3300" u="none" cap="none" strike="noStrike">
                <a:latin typeface="Calibri"/>
                <a:ea typeface="Calibri"/>
                <a:cs typeface="Calibri"/>
                <a:sym typeface="Calibri"/>
              </a:defRPr>
            </a:lvl3pPr>
            <a:lvl4pPr indent="-228600" lvl="3" marL="1828800" marR="0" rtl="0" algn="l">
              <a:spcBef>
                <a:spcPts val="0"/>
              </a:spcBef>
              <a:spcAft>
                <a:spcPts val="0"/>
              </a:spcAft>
              <a:buSzPts val="2500"/>
              <a:buNone/>
              <a:defRPr b="0" i="0" sz="3300" u="none" cap="none" strike="noStrike">
                <a:latin typeface="Calibri"/>
                <a:ea typeface="Calibri"/>
                <a:cs typeface="Calibri"/>
                <a:sym typeface="Calibri"/>
              </a:defRPr>
            </a:lvl4pPr>
            <a:lvl5pPr indent="-228600" lvl="4" marL="2286000" marR="0" rtl="0" algn="l">
              <a:spcBef>
                <a:spcPts val="0"/>
              </a:spcBef>
              <a:spcAft>
                <a:spcPts val="0"/>
              </a:spcAft>
              <a:buSzPts val="2500"/>
              <a:buNone/>
              <a:defRPr b="0" i="0" sz="3300" u="none" cap="none" strike="noStrike">
                <a:latin typeface="Calibri"/>
                <a:ea typeface="Calibri"/>
                <a:cs typeface="Calibri"/>
                <a:sym typeface="Calibri"/>
              </a:defRPr>
            </a:lvl5pPr>
            <a:lvl6pPr indent="-228600" lvl="5" marL="2743200" marR="0" rtl="0" algn="l">
              <a:spcBef>
                <a:spcPts val="0"/>
              </a:spcBef>
              <a:spcAft>
                <a:spcPts val="0"/>
              </a:spcAft>
              <a:buSzPts val="2500"/>
              <a:buNone/>
              <a:defRPr b="0" i="0" sz="3300" u="none" cap="none" strike="noStrike">
                <a:latin typeface="Calibri"/>
                <a:ea typeface="Calibri"/>
                <a:cs typeface="Calibri"/>
                <a:sym typeface="Calibri"/>
              </a:defRPr>
            </a:lvl6pPr>
            <a:lvl7pPr indent="-228600" lvl="6" marL="3200400" marR="0" rtl="0" algn="l">
              <a:spcBef>
                <a:spcPts val="0"/>
              </a:spcBef>
              <a:spcAft>
                <a:spcPts val="0"/>
              </a:spcAft>
              <a:buSzPts val="2500"/>
              <a:buNone/>
              <a:defRPr b="0" i="0" sz="3300" u="none" cap="none" strike="noStrike">
                <a:latin typeface="Calibri"/>
                <a:ea typeface="Calibri"/>
                <a:cs typeface="Calibri"/>
                <a:sym typeface="Calibri"/>
              </a:defRPr>
            </a:lvl7pPr>
            <a:lvl8pPr indent="-228600" lvl="7" marL="3657600" marR="0" rtl="0" algn="l">
              <a:spcBef>
                <a:spcPts val="0"/>
              </a:spcBef>
              <a:spcAft>
                <a:spcPts val="0"/>
              </a:spcAft>
              <a:buSzPts val="2500"/>
              <a:buNone/>
              <a:defRPr b="0" i="0" sz="3300" u="none" cap="none" strike="noStrike">
                <a:latin typeface="Calibri"/>
                <a:ea typeface="Calibri"/>
                <a:cs typeface="Calibri"/>
                <a:sym typeface="Calibri"/>
              </a:defRPr>
            </a:lvl8pPr>
            <a:lvl9pPr indent="-228600" lvl="8" marL="4114800" marR="0" rtl="0" algn="l">
              <a:spcBef>
                <a:spcPts val="0"/>
              </a:spcBef>
              <a:spcAft>
                <a:spcPts val="0"/>
              </a:spcAft>
              <a:buSzPts val="2500"/>
              <a:buNone/>
              <a:defRPr b="0" i="0" sz="3300" u="none" cap="none" strike="noStrike">
                <a:latin typeface="Calibri"/>
                <a:ea typeface="Calibri"/>
                <a:cs typeface="Calibri"/>
                <a:sym typeface="Calibri"/>
              </a:defRPr>
            </a:lvl9pPr>
          </a:lstStyle>
          <a:p/>
        </p:txBody>
      </p:sp>
      <p:sp>
        <p:nvSpPr>
          <p:cNvPr id="55" name="Google Shape;55;p13"/>
          <p:cNvSpPr txBox="1"/>
          <p:nvPr>
            <p:ph idx="11" type="ftr"/>
          </p:nvPr>
        </p:nvSpPr>
        <p:spPr>
          <a:xfrm>
            <a:off x="3108960" y="4783454"/>
            <a:ext cx="2926080" cy="257174"/>
          </a:xfrm>
          <a:prstGeom prst="rect">
            <a:avLst/>
          </a:prstGeom>
          <a:noFill/>
          <a:ln>
            <a:noFill/>
          </a:ln>
        </p:spPr>
        <p:txBody>
          <a:bodyPr anchorCtr="0" anchor="t" bIns="166175" lIns="166175" spcFirstLastPara="1" rIns="166175" wrap="square" tIns="166175">
            <a:noAutofit/>
          </a:bodyPr>
          <a:lstStyle>
            <a:lvl1pPr indent="0" lvl="0" marL="0" marR="0" rtl="0" algn="ctr">
              <a:spcBef>
                <a:spcPts val="0"/>
              </a:spcBef>
              <a:spcAft>
                <a:spcPts val="0"/>
              </a:spcAft>
              <a:buSzPts val="2500"/>
              <a:buNone/>
              <a:defRPr sz="3300">
                <a:solidFill>
                  <a:srgbClr val="888888"/>
                </a:solidFill>
              </a:defRPr>
            </a:lvl1pPr>
            <a:lvl2pPr indent="0" lvl="1" marL="0" marR="0" rtl="0" algn="l">
              <a:spcBef>
                <a:spcPts val="0"/>
              </a:spcBef>
              <a:spcAft>
                <a:spcPts val="0"/>
              </a:spcAft>
              <a:buSzPts val="2500"/>
              <a:buNone/>
              <a:defRPr b="0" i="0" sz="3300" u="none" cap="none" strike="noStrike"/>
            </a:lvl2pPr>
            <a:lvl3pPr indent="0" lvl="2" marL="0" marR="0" rtl="0" algn="l">
              <a:spcBef>
                <a:spcPts val="0"/>
              </a:spcBef>
              <a:spcAft>
                <a:spcPts val="0"/>
              </a:spcAft>
              <a:buSzPts val="2500"/>
              <a:buNone/>
              <a:defRPr b="0" i="0" sz="3300" u="none" cap="none" strike="noStrike"/>
            </a:lvl3pPr>
            <a:lvl4pPr indent="0" lvl="3" marL="0" marR="0" rtl="0" algn="l">
              <a:spcBef>
                <a:spcPts val="0"/>
              </a:spcBef>
              <a:spcAft>
                <a:spcPts val="0"/>
              </a:spcAft>
              <a:buSzPts val="2500"/>
              <a:buNone/>
              <a:defRPr b="0" i="0" sz="3300" u="none" cap="none" strike="noStrike"/>
            </a:lvl4pPr>
            <a:lvl5pPr indent="0" lvl="4" marL="0" marR="0" rtl="0" algn="l">
              <a:spcBef>
                <a:spcPts val="0"/>
              </a:spcBef>
              <a:spcAft>
                <a:spcPts val="0"/>
              </a:spcAft>
              <a:buSzPts val="2500"/>
              <a:buNone/>
              <a:defRPr b="0" i="0" sz="3300" u="none" cap="none" strike="noStrike"/>
            </a:lvl5pPr>
            <a:lvl6pPr indent="0" lvl="5" marL="0" marR="0" rtl="0" algn="l">
              <a:spcBef>
                <a:spcPts val="0"/>
              </a:spcBef>
              <a:spcAft>
                <a:spcPts val="0"/>
              </a:spcAft>
              <a:buSzPts val="2500"/>
              <a:buNone/>
              <a:defRPr b="0" i="0" sz="3300" u="none" cap="none" strike="noStrike"/>
            </a:lvl6pPr>
            <a:lvl7pPr indent="0" lvl="6" marL="0" marR="0" rtl="0" algn="l">
              <a:spcBef>
                <a:spcPts val="0"/>
              </a:spcBef>
              <a:spcAft>
                <a:spcPts val="0"/>
              </a:spcAft>
              <a:buSzPts val="2500"/>
              <a:buNone/>
              <a:defRPr b="0" i="0" sz="3300" u="none" cap="none" strike="noStrike"/>
            </a:lvl7pPr>
            <a:lvl8pPr indent="0" lvl="7" marL="0" marR="0" rtl="0" algn="l">
              <a:spcBef>
                <a:spcPts val="0"/>
              </a:spcBef>
              <a:spcAft>
                <a:spcPts val="0"/>
              </a:spcAft>
              <a:buSzPts val="2500"/>
              <a:buNone/>
              <a:defRPr b="0" i="0" sz="3300" u="none" cap="none" strike="noStrike"/>
            </a:lvl8pPr>
            <a:lvl9pPr indent="0" lvl="8" marL="0" marR="0" rtl="0" algn="l">
              <a:spcBef>
                <a:spcPts val="0"/>
              </a:spcBef>
              <a:spcAft>
                <a:spcPts val="0"/>
              </a:spcAft>
              <a:buSzPts val="2500"/>
              <a:buNone/>
              <a:defRPr b="0" i="0" sz="3300" u="none" cap="none" strike="noStrike"/>
            </a:lvl9pPr>
          </a:lstStyle>
          <a:p/>
        </p:txBody>
      </p:sp>
      <p:sp>
        <p:nvSpPr>
          <p:cNvPr id="56" name="Google Shape;56;p13"/>
          <p:cNvSpPr txBox="1"/>
          <p:nvPr>
            <p:ph idx="10" type="dt"/>
          </p:nvPr>
        </p:nvSpPr>
        <p:spPr>
          <a:xfrm>
            <a:off x="457200" y="4783454"/>
            <a:ext cx="2103120" cy="257174"/>
          </a:xfrm>
          <a:prstGeom prst="rect">
            <a:avLst/>
          </a:prstGeom>
          <a:noFill/>
          <a:ln>
            <a:noFill/>
          </a:ln>
        </p:spPr>
        <p:txBody>
          <a:bodyPr anchorCtr="0" anchor="t" bIns="166175" lIns="166175" spcFirstLastPara="1" rIns="166175" wrap="square" tIns="166175">
            <a:noAutofit/>
          </a:bodyPr>
          <a:lstStyle>
            <a:lvl1pPr indent="0" lvl="0" marL="0" marR="0" rtl="0" algn="l">
              <a:spcBef>
                <a:spcPts val="0"/>
              </a:spcBef>
              <a:spcAft>
                <a:spcPts val="0"/>
              </a:spcAft>
              <a:buSzPts val="2500"/>
              <a:buNone/>
              <a:defRPr sz="3300">
                <a:solidFill>
                  <a:srgbClr val="888888"/>
                </a:solidFill>
              </a:defRPr>
            </a:lvl1pPr>
            <a:lvl2pPr indent="0" lvl="1" marL="0" marR="0" rtl="0" algn="l">
              <a:spcBef>
                <a:spcPts val="0"/>
              </a:spcBef>
              <a:spcAft>
                <a:spcPts val="0"/>
              </a:spcAft>
              <a:buSzPts val="2500"/>
              <a:buNone/>
              <a:defRPr b="0" i="0" sz="3300" u="none" cap="none" strike="noStrike"/>
            </a:lvl2pPr>
            <a:lvl3pPr indent="0" lvl="2" marL="0" marR="0" rtl="0" algn="l">
              <a:spcBef>
                <a:spcPts val="0"/>
              </a:spcBef>
              <a:spcAft>
                <a:spcPts val="0"/>
              </a:spcAft>
              <a:buSzPts val="2500"/>
              <a:buNone/>
              <a:defRPr b="0" i="0" sz="3300" u="none" cap="none" strike="noStrike"/>
            </a:lvl3pPr>
            <a:lvl4pPr indent="0" lvl="3" marL="0" marR="0" rtl="0" algn="l">
              <a:spcBef>
                <a:spcPts val="0"/>
              </a:spcBef>
              <a:spcAft>
                <a:spcPts val="0"/>
              </a:spcAft>
              <a:buSzPts val="2500"/>
              <a:buNone/>
              <a:defRPr b="0" i="0" sz="3300" u="none" cap="none" strike="noStrike"/>
            </a:lvl4pPr>
            <a:lvl5pPr indent="0" lvl="4" marL="0" marR="0" rtl="0" algn="l">
              <a:spcBef>
                <a:spcPts val="0"/>
              </a:spcBef>
              <a:spcAft>
                <a:spcPts val="0"/>
              </a:spcAft>
              <a:buSzPts val="2500"/>
              <a:buNone/>
              <a:defRPr b="0" i="0" sz="3300" u="none" cap="none" strike="noStrike"/>
            </a:lvl5pPr>
            <a:lvl6pPr indent="0" lvl="5" marL="0" marR="0" rtl="0" algn="l">
              <a:spcBef>
                <a:spcPts val="0"/>
              </a:spcBef>
              <a:spcAft>
                <a:spcPts val="0"/>
              </a:spcAft>
              <a:buSzPts val="2500"/>
              <a:buNone/>
              <a:defRPr b="0" i="0" sz="3300" u="none" cap="none" strike="noStrike"/>
            </a:lvl6pPr>
            <a:lvl7pPr indent="0" lvl="6" marL="0" marR="0" rtl="0" algn="l">
              <a:spcBef>
                <a:spcPts val="0"/>
              </a:spcBef>
              <a:spcAft>
                <a:spcPts val="0"/>
              </a:spcAft>
              <a:buSzPts val="2500"/>
              <a:buNone/>
              <a:defRPr b="0" i="0" sz="3300" u="none" cap="none" strike="noStrike"/>
            </a:lvl7pPr>
            <a:lvl8pPr indent="0" lvl="7" marL="0" marR="0" rtl="0" algn="l">
              <a:spcBef>
                <a:spcPts val="0"/>
              </a:spcBef>
              <a:spcAft>
                <a:spcPts val="0"/>
              </a:spcAft>
              <a:buSzPts val="2500"/>
              <a:buNone/>
              <a:defRPr b="0" i="0" sz="3300" u="none" cap="none" strike="noStrike"/>
            </a:lvl8pPr>
            <a:lvl9pPr indent="0" lvl="8" marL="0" marR="0" rtl="0" algn="l">
              <a:spcBef>
                <a:spcPts val="0"/>
              </a:spcBef>
              <a:spcAft>
                <a:spcPts val="0"/>
              </a:spcAft>
              <a:buSzPts val="2500"/>
              <a:buNone/>
              <a:defRPr b="0" i="0" sz="3300" u="none" cap="none" strike="noStrike"/>
            </a:lvl9pPr>
          </a:lstStyle>
          <a:p/>
        </p:txBody>
      </p:sp>
      <p:sp>
        <p:nvSpPr>
          <p:cNvPr id="57" name="Google Shape;57;p13"/>
          <p:cNvSpPr txBox="1"/>
          <p:nvPr>
            <p:ph idx="12" type="sldNum"/>
          </p:nvPr>
        </p:nvSpPr>
        <p:spPr>
          <a:xfrm>
            <a:off x="8546894" y="4780387"/>
            <a:ext cx="419413" cy="181202"/>
          </a:xfrm>
          <a:prstGeom prst="rect">
            <a:avLst/>
          </a:prstGeom>
          <a:noFill/>
          <a:ln>
            <a:noFill/>
          </a:ln>
        </p:spPr>
        <p:txBody>
          <a:bodyPr anchorCtr="0" anchor="t" bIns="0" lIns="0" spcFirstLastPara="1" rIns="0" wrap="square" tIns="0">
            <a:noAutofit/>
          </a:bodyPr>
          <a:lstStyle>
            <a:lvl1pPr indent="-12700" lvl="0" marL="241300" marR="0" rtl="0" algn="l">
              <a:lnSpc>
                <a:spcPct val="111333"/>
              </a:lnSpc>
              <a:spcBef>
                <a:spcPts val="0"/>
              </a:spcBef>
              <a:buNone/>
              <a:defRPr b="0" i="0" sz="1400" u="none">
                <a:solidFill>
                  <a:srgbClr val="22373A"/>
                </a:solidFill>
                <a:latin typeface="Arial"/>
                <a:ea typeface="Arial"/>
                <a:cs typeface="Arial"/>
                <a:sym typeface="Arial"/>
              </a:defRPr>
            </a:lvl1pPr>
            <a:lvl2pPr indent="-12700" lvl="1" marL="241300" marR="0" rtl="0" algn="l">
              <a:lnSpc>
                <a:spcPct val="111333"/>
              </a:lnSpc>
              <a:spcBef>
                <a:spcPts val="0"/>
              </a:spcBef>
              <a:buNone/>
              <a:defRPr b="0" i="0" sz="1400" u="none">
                <a:solidFill>
                  <a:srgbClr val="22373A"/>
                </a:solidFill>
                <a:latin typeface="Arial"/>
                <a:ea typeface="Arial"/>
                <a:cs typeface="Arial"/>
                <a:sym typeface="Arial"/>
              </a:defRPr>
            </a:lvl2pPr>
            <a:lvl3pPr indent="-12700" lvl="2" marL="241300" marR="0" rtl="0" algn="l">
              <a:lnSpc>
                <a:spcPct val="111333"/>
              </a:lnSpc>
              <a:spcBef>
                <a:spcPts val="0"/>
              </a:spcBef>
              <a:buNone/>
              <a:defRPr b="0" i="0" sz="1400" u="none">
                <a:solidFill>
                  <a:srgbClr val="22373A"/>
                </a:solidFill>
                <a:latin typeface="Arial"/>
                <a:ea typeface="Arial"/>
                <a:cs typeface="Arial"/>
                <a:sym typeface="Arial"/>
              </a:defRPr>
            </a:lvl3pPr>
            <a:lvl4pPr indent="-12700" lvl="3" marL="241300" marR="0" rtl="0" algn="l">
              <a:lnSpc>
                <a:spcPct val="111333"/>
              </a:lnSpc>
              <a:spcBef>
                <a:spcPts val="0"/>
              </a:spcBef>
              <a:buNone/>
              <a:defRPr b="0" i="0" sz="1400" u="none">
                <a:solidFill>
                  <a:srgbClr val="22373A"/>
                </a:solidFill>
                <a:latin typeface="Arial"/>
                <a:ea typeface="Arial"/>
                <a:cs typeface="Arial"/>
                <a:sym typeface="Arial"/>
              </a:defRPr>
            </a:lvl4pPr>
            <a:lvl5pPr indent="-12700" lvl="4" marL="241300" marR="0" rtl="0" algn="l">
              <a:lnSpc>
                <a:spcPct val="111333"/>
              </a:lnSpc>
              <a:spcBef>
                <a:spcPts val="0"/>
              </a:spcBef>
              <a:buNone/>
              <a:defRPr b="0" i="0" sz="1400" u="none">
                <a:solidFill>
                  <a:srgbClr val="22373A"/>
                </a:solidFill>
                <a:latin typeface="Arial"/>
                <a:ea typeface="Arial"/>
                <a:cs typeface="Arial"/>
                <a:sym typeface="Arial"/>
              </a:defRPr>
            </a:lvl5pPr>
            <a:lvl6pPr indent="-12700" lvl="5" marL="241300" marR="0" rtl="0" algn="l">
              <a:lnSpc>
                <a:spcPct val="111333"/>
              </a:lnSpc>
              <a:spcBef>
                <a:spcPts val="0"/>
              </a:spcBef>
              <a:buNone/>
              <a:defRPr b="0" i="0" sz="1400" u="none">
                <a:solidFill>
                  <a:srgbClr val="22373A"/>
                </a:solidFill>
                <a:latin typeface="Arial"/>
                <a:ea typeface="Arial"/>
                <a:cs typeface="Arial"/>
                <a:sym typeface="Arial"/>
              </a:defRPr>
            </a:lvl6pPr>
            <a:lvl7pPr indent="-12700" lvl="6" marL="241300" marR="0" rtl="0" algn="l">
              <a:lnSpc>
                <a:spcPct val="111333"/>
              </a:lnSpc>
              <a:spcBef>
                <a:spcPts val="0"/>
              </a:spcBef>
              <a:buNone/>
              <a:defRPr b="0" i="0" sz="1400" u="none">
                <a:solidFill>
                  <a:srgbClr val="22373A"/>
                </a:solidFill>
                <a:latin typeface="Arial"/>
                <a:ea typeface="Arial"/>
                <a:cs typeface="Arial"/>
                <a:sym typeface="Arial"/>
              </a:defRPr>
            </a:lvl7pPr>
            <a:lvl8pPr indent="-12700" lvl="7" marL="241300" marR="0" rtl="0" algn="l">
              <a:lnSpc>
                <a:spcPct val="111333"/>
              </a:lnSpc>
              <a:spcBef>
                <a:spcPts val="0"/>
              </a:spcBef>
              <a:buNone/>
              <a:defRPr b="0" i="0" sz="1400" u="none">
                <a:solidFill>
                  <a:srgbClr val="22373A"/>
                </a:solidFill>
                <a:latin typeface="Arial"/>
                <a:ea typeface="Arial"/>
                <a:cs typeface="Arial"/>
                <a:sym typeface="Arial"/>
              </a:defRPr>
            </a:lvl8pPr>
            <a:lvl9pPr indent="-12700" lvl="8" marL="241300" marR="0" rtl="0" algn="l">
              <a:lnSpc>
                <a:spcPct val="111333"/>
              </a:lnSpc>
              <a:spcBef>
                <a:spcPts val="0"/>
              </a:spcBef>
              <a:buNone/>
              <a:defRPr b="0" i="0" sz="1400" u="none">
                <a:solidFill>
                  <a:srgbClr val="22373A"/>
                </a:solidFill>
                <a:latin typeface="Arial"/>
                <a:ea typeface="Arial"/>
                <a:cs typeface="Arial"/>
                <a:sym typeface="Arial"/>
              </a:defRPr>
            </a:lvl9pPr>
          </a:lstStyle>
          <a:p>
            <a:pPr indent="-12700" lvl="0" marL="241300" rtl="0" algn="l">
              <a:spcBef>
                <a:spcPts val="0"/>
              </a:spcBef>
              <a:spcAft>
                <a:spcPts val="0"/>
              </a:spcAft>
              <a:buNone/>
            </a:pPr>
            <a:fld id="{00000000-1234-1234-1234-123412341234}" type="slidenum">
              <a:rPr lang="en"/>
              <a:t>‹#›</a:t>
            </a:fld>
            <a:endParaRPr sz="25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89" name="Google Shape;89;p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hyperlink" Target="http://creativecommons.org/licenses/by-sa/3.0/u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48.png"/><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48.png"/><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4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5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56.png"/><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5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52.pn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6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6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6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6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5.xml"/><Relationship Id="rId3" Type="http://schemas.openxmlformats.org/officeDocument/2006/relationships/hyperlink" Target="http://openintro.org/os" TargetMode="External"/><Relationship Id="rId4" Type="http://schemas.openxmlformats.org/officeDocument/2006/relationships/hyperlink" Target="https://www.openintro.org/download.php?id=teachers_verified_details&amp;referrer=os4_slides" TargetMode="External"/><Relationship Id="rId5" Type="http://schemas.openxmlformats.org/officeDocument/2006/relationships/hyperlink" Target="http://openintro.org/contac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6"/>
          <p:cNvPicPr preferRelativeResize="0"/>
          <p:nvPr/>
        </p:nvPicPr>
        <p:blipFill>
          <a:blip r:embed="rId3">
            <a:alphaModFix/>
          </a:blip>
          <a:stretch>
            <a:fillRect/>
          </a:stretch>
        </p:blipFill>
        <p:spPr>
          <a:xfrm>
            <a:off x="766750" y="2571425"/>
            <a:ext cx="3227399" cy="2212501"/>
          </a:xfrm>
          <a:prstGeom prst="rect">
            <a:avLst/>
          </a:prstGeom>
          <a:noFill/>
          <a:ln>
            <a:noFill/>
          </a:ln>
        </p:spPr>
      </p:pic>
      <p:sp>
        <p:nvSpPr>
          <p:cNvPr id="110" name="Google Shape;110;p26"/>
          <p:cNvSpPr txBox="1"/>
          <p:nvPr/>
        </p:nvSpPr>
        <p:spPr>
          <a:xfrm>
            <a:off x="683550" y="234938"/>
            <a:ext cx="7776900" cy="14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Slides developed by Mine Çetinkaya-Rundel of OpenIntro</a:t>
            </a:r>
            <a:endParaRPr sz="1800"/>
          </a:p>
          <a:p>
            <a:pPr indent="0" lvl="0" marL="0" rtl="0" algn="l">
              <a:spcBef>
                <a:spcPts val="0"/>
              </a:spcBef>
              <a:spcAft>
                <a:spcPts val="0"/>
              </a:spcAft>
              <a:buClr>
                <a:schemeClr val="dk1"/>
              </a:buClr>
              <a:buSzPts val="1100"/>
              <a:buFont typeface="Arial"/>
              <a:buNone/>
            </a:pPr>
            <a:r>
              <a:rPr lang="en" sz="1700">
                <a:solidFill>
                  <a:schemeClr val="dk1"/>
                </a:solidFill>
              </a:rPr>
              <a:t>Translated from LaTeX to Google Slides by Curry W. Hilton of OpenIntro.</a:t>
            </a:r>
            <a:endParaRPr sz="1800"/>
          </a:p>
          <a:p>
            <a:pPr indent="0" lvl="0" marL="0" rtl="0" algn="l">
              <a:spcBef>
                <a:spcPts val="0"/>
              </a:spcBef>
              <a:spcAft>
                <a:spcPts val="0"/>
              </a:spcAft>
              <a:buNone/>
            </a:pPr>
            <a:r>
              <a:rPr lang="en" sz="1800"/>
              <a:t>The slides may be copied, edited, and/or shared via the </a:t>
            </a:r>
            <a:r>
              <a:rPr lang="en" sz="1800" u="sng">
                <a:solidFill>
                  <a:schemeClr val="hlink"/>
                </a:solidFill>
                <a:hlinkClick r:id="rId4"/>
              </a:rPr>
              <a:t>CC BY-SA license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To make a copy of these slides, go to </a:t>
            </a:r>
            <a:r>
              <a:rPr i="1" lang="en" sz="1800">
                <a:solidFill>
                  <a:schemeClr val="dk1"/>
                </a:solidFill>
              </a:rPr>
              <a:t>File</a:t>
            </a:r>
            <a:r>
              <a:rPr lang="en" sz="1800">
                <a:solidFill>
                  <a:schemeClr val="dk1"/>
                </a:solidFill>
              </a:rPr>
              <a:t> &gt; </a:t>
            </a:r>
            <a:r>
              <a:rPr i="1" lang="en" sz="1800">
                <a:solidFill>
                  <a:schemeClr val="dk1"/>
                </a:solidFill>
              </a:rPr>
              <a:t>Download as &gt; [option]</a:t>
            </a:r>
            <a:r>
              <a:rPr lang="en" sz="1800">
                <a:solidFill>
                  <a:schemeClr val="dk1"/>
                </a:solidFill>
              </a:rPr>
              <a:t>,</a:t>
            </a:r>
            <a:br>
              <a:rPr lang="en" sz="1800">
                <a:solidFill>
                  <a:schemeClr val="dk1"/>
                </a:solidFill>
              </a:rPr>
            </a:br>
            <a:r>
              <a:rPr lang="en" sz="1800">
                <a:solidFill>
                  <a:schemeClr val="dk1"/>
                </a:solidFill>
              </a:rPr>
              <a:t>as shown below. Or if you are logged into a Google account, you can choose </a:t>
            </a:r>
            <a:r>
              <a:rPr i="1" lang="en" sz="1800">
                <a:solidFill>
                  <a:schemeClr val="dk1"/>
                </a:solidFill>
              </a:rPr>
              <a:t>Make a copy...</a:t>
            </a:r>
            <a:r>
              <a:rPr lang="en" sz="1800">
                <a:solidFill>
                  <a:schemeClr val="dk1"/>
                </a:solidFill>
              </a:rPr>
              <a:t> to create your own version in Google Drive.</a:t>
            </a:r>
            <a:endParaRPr sz="1800">
              <a:solidFill>
                <a:schemeClr val="dk1"/>
              </a:solidFill>
            </a:endParaRPr>
          </a:p>
        </p:txBody>
      </p:sp>
      <p:sp>
        <p:nvSpPr>
          <p:cNvPr id="111" name="Google Shape;111;p26"/>
          <p:cNvSpPr/>
          <p:nvPr/>
        </p:nvSpPr>
        <p:spPr>
          <a:xfrm>
            <a:off x="766750" y="2572500"/>
            <a:ext cx="3227400" cy="2212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2" name="Shape 192"/>
        <p:cNvGrpSpPr/>
        <p:nvPr/>
      </p:nvGrpSpPr>
      <p:grpSpPr>
        <a:xfrm>
          <a:off x="0" y="0"/>
          <a:ext cx="0" cy="0"/>
          <a:chOff x="0" y="0"/>
          <a:chExt cx="0" cy="0"/>
        </a:xfrm>
      </p:grpSpPr>
      <p:sp>
        <p:nvSpPr>
          <p:cNvPr id="193" name="Google Shape;193;p35"/>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194" name="Google Shape;194;p35"/>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195" name="Google Shape;195;p35"/>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Example - Donner Party - EDA</a:t>
            </a:r>
            <a:endParaRPr/>
          </a:p>
        </p:txBody>
      </p:sp>
      <p:sp>
        <p:nvSpPr>
          <p:cNvPr id="196" name="Google Shape;196;p35"/>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197" name="Google Shape;197;p35"/>
          <p:cNvSpPr txBox="1"/>
          <p:nvPr/>
        </p:nvSpPr>
        <p:spPr>
          <a:xfrm>
            <a:off x="688850" y="740723"/>
            <a:ext cx="7674300" cy="571800"/>
          </a:xfrm>
          <a:prstGeom prst="rect">
            <a:avLst/>
          </a:prstGeom>
          <a:noFill/>
          <a:ln>
            <a:noFill/>
          </a:ln>
        </p:spPr>
        <p:txBody>
          <a:bodyPr anchorCtr="0" anchor="t" bIns="0" lIns="0" spcFirstLastPara="1" rIns="0" wrap="square" tIns="0">
            <a:noAutofit/>
          </a:bodyPr>
          <a:lstStyle/>
          <a:p>
            <a:pPr indent="0" lvl="0" marL="25400" marR="12700" rtl="0" algn="l">
              <a:lnSpc>
                <a:spcPct val="129899"/>
              </a:lnSpc>
              <a:spcBef>
                <a:spcPts val="0"/>
              </a:spcBef>
              <a:spcAft>
                <a:spcPts val="0"/>
              </a:spcAft>
              <a:buNone/>
            </a:pPr>
            <a:r>
              <a:rPr lang="en" sz="1800"/>
              <a:t>Status vs Gender</a:t>
            </a:r>
            <a:endParaRPr sz="1800">
              <a:latin typeface="Arial"/>
              <a:ea typeface="Arial"/>
              <a:cs typeface="Arial"/>
              <a:sym typeface="Arial"/>
            </a:endParaRPr>
          </a:p>
        </p:txBody>
      </p:sp>
      <p:sp>
        <p:nvSpPr>
          <p:cNvPr id="198" name="Google Shape;198;p35"/>
          <p:cNvSpPr txBox="1"/>
          <p:nvPr/>
        </p:nvSpPr>
        <p:spPr>
          <a:xfrm>
            <a:off x="688850" y="2169348"/>
            <a:ext cx="7674300" cy="571800"/>
          </a:xfrm>
          <a:prstGeom prst="rect">
            <a:avLst/>
          </a:prstGeom>
          <a:noFill/>
          <a:ln>
            <a:noFill/>
          </a:ln>
        </p:spPr>
        <p:txBody>
          <a:bodyPr anchorCtr="0" anchor="t" bIns="0" lIns="0" spcFirstLastPara="1" rIns="0" wrap="square" tIns="0">
            <a:noAutofit/>
          </a:bodyPr>
          <a:lstStyle/>
          <a:p>
            <a:pPr indent="0" lvl="0" marL="25400" marR="12700" rtl="0" algn="l">
              <a:lnSpc>
                <a:spcPct val="129899"/>
              </a:lnSpc>
              <a:spcBef>
                <a:spcPts val="0"/>
              </a:spcBef>
              <a:spcAft>
                <a:spcPts val="0"/>
              </a:spcAft>
              <a:buNone/>
            </a:pPr>
            <a:r>
              <a:rPr lang="en" sz="1800"/>
              <a:t>Status vs Age</a:t>
            </a:r>
            <a:endParaRPr sz="1800">
              <a:latin typeface="Arial"/>
              <a:ea typeface="Arial"/>
              <a:cs typeface="Arial"/>
              <a:sym typeface="Arial"/>
            </a:endParaRPr>
          </a:p>
        </p:txBody>
      </p:sp>
      <p:pic>
        <p:nvPicPr>
          <p:cNvPr id="199" name="Google Shape;199;p35"/>
          <p:cNvPicPr preferRelativeResize="0"/>
          <p:nvPr/>
        </p:nvPicPr>
        <p:blipFill>
          <a:blip r:embed="rId3">
            <a:alphaModFix/>
          </a:blip>
          <a:stretch>
            <a:fillRect/>
          </a:stretch>
        </p:blipFill>
        <p:spPr>
          <a:xfrm>
            <a:off x="2776200" y="821650"/>
            <a:ext cx="2815559" cy="1097850"/>
          </a:xfrm>
          <a:prstGeom prst="rect">
            <a:avLst/>
          </a:prstGeom>
          <a:noFill/>
          <a:ln>
            <a:noFill/>
          </a:ln>
        </p:spPr>
      </p:pic>
      <p:pic>
        <p:nvPicPr>
          <p:cNvPr id="200" name="Google Shape;200;p35"/>
          <p:cNvPicPr preferRelativeResize="0"/>
          <p:nvPr/>
        </p:nvPicPr>
        <p:blipFill>
          <a:blip r:embed="rId4">
            <a:alphaModFix/>
          </a:blip>
          <a:stretch>
            <a:fillRect/>
          </a:stretch>
        </p:blipFill>
        <p:spPr>
          <a:xfrm>
            <a:off x="2215875" y="2405100"/>
            <a:ext cx="5301275" cy="2595500"/>
          </a:xfrm>
          <a:prstGeom prst="rect">
            <a:avLst/>
          </a:prstGeom>
          <a:noFill/>
          <a:ln>
            <a:noFill/>
          </a:ln>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4" name="Shape 204"/>
        <p:cNvGrpSpPr/>
        <p:nvPr/>
      </p:nvGrpSpPr>
      <p:grpSpPr>
        <a:xfrm>
          <a:off x="0" y="0"/>
          <a:ext cx="0" cy="0"/>
          <a:chOff x="0" y="0"/>
          <a:chExt cx="0" cy="0"/>
        </a:xfrm>
      </p:grpSpPr>
      <p:sp>
        <p:nvSpPr>
          <p:cNvPr id="205" name="Google Shape;205;p36"/>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206" name="Google Shape;206;p36"/>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207" name="Google Shape;207;p36"/>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Example - Donner Party</a:t>
            </a:r>
            <a:endParaRPr/>
          </a:p>
        </p:txBody>
      </p:sp>
      <p:sp>
        <p:nvSpPr>
          <p:cNvPr id="208" name="Google Shape;208;p36"/>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209" name="Google Shape;209;p36"/>
          <p:cNvSpPr txBox="1"/>
          <p:nvPr/>
        </p:nvSpPr>
        <p:spPr>
          <a:xfrm>
            <a:off x="688850" y="925625"/>
            <a:ext cx="7674300" cy="3969000"/>
          </a:xfrm>
          <a:prstGeom prst="rect">
            <a:avLst/>
          </a:prstGeom>
          <a:noFill/>
          <a:ln>
            <a:noFill/>
          </a:ln>
        </p:spPr>
        <p:txBody>
          <a:bodyPr anchorCtr="0" anchor="t" bIns="0" lIns="0" spcFirstLastPara="1" rIns="0" wrap="square" tIns="0">
            <a:noAutofit/>
          </a:bodyPr>
          <a:lstStyle/>
          <a:p>
            <a:pPr indent="0" lvl="0" marL="25400" marR="12700" rtl="0" algn="l">
              <a:lnSpc>
                <a:spcPct val="129899"/>
              </a:lnSpc>
              <a:spcBef>
                <a:spcPts val="0"/>
              </a:spcBef>
              <a:spcAft>
                <a:spcPts val="0"/>
              </a:spcAft>
              <a:buClr>
                <a:schemeClr val="dk1"/>
              </a:buClr>
              <a:buSzPts val="1100"/>
              <a:buFont typeface="Arial"/>
              <a:buNone/>
            </a:pPr>
            <a:r>
              <a:rPr lang="en" sz="1800"/>
              <a:t>It seems clear that both age and gender have an effect on someone’s survival, how do we come up with a model that will let us explore this relationship?</a:t>
            </a:r>
            <a:endParaRPr sz="1800"/>
          </a:p>
          <a:p>
            <a:pPr indent="0" lvl="0" marL="0" marR="12700" rtl="0" algn="l">
              <a:lnSpc>
                <a:spcPct val="129899"/>
              </a:lnSpc>
              <a:spcBef>
                <a:spcPts val="0"/>
              </a:spcBef>
              <a:spcAft>
                <a:spcPts val="0"/>
              </a:spcAft>
              <a:buSzPts val="1100"/>
              <a:buNone/>
            </a:pPr>
            <a:r>
              <a:t/>
            </a:r>
            <a:endParaRPr sz="1800"/>
          </a:p>
          <a:p>
            <a:pPr indent="0" lvl="0" marL="0" marR="12700" rtl="0" algn="l">
              <a:lnSpc>
                <a:spcPct val="129899"/>
              </a:lnSpc>
              <a:spcBef>
                <a:spcPts val="0"/>
              </a:spcBef>
              <a:spcAft>
                <a:spcPts val="0"/>
              </a:spcAft>
              <a:buClr>
                <a:schemeClr val="dk1"/>
              </a:buClr>
              <a:buSzPts val="1100"/>
              <a:buFont typeface="Arial"/>
              <a:buNone/>
            </a:pPr>
            <a:r>
              <a:rPr lang="en" sz="1800"/>
              <a:t>Even if we set Died to 0 and Survived to 1, this isn’t something we can transform our way out of - we need something more.</a:t>
            </a:r>
            <a:endParaRPr sz="1800"/>
          </a:p>
          <a:p>
            <a:pPr indent="0" lvl="0" marL="0" marR="12700" rtl="0" algn="l">
              <a:lnSpc>
                <a:spcPct val="129899"/>
              </a:lnSpc>
              <a:spcBef>
                <a:spcPts val="0"/>
              </a:spcBef>
              <a:spcAft>
                <a:spcPts val="0"/>
              </a:spcAft>
              <a:buSzPts val="1100"/>
              <a:buNone/>
            </a:pPr>
            <a:r>
              <a:t/>
            </a:r>
            <a:endParaRPr sz="1800"/>
          </a:p>
          <a:p>
            <a:pPr indent="0" lvl="0" marL="0" marR="12700" rtl="0" algn="l">
              <a:lnSpc>
                <a:spcPct val="129899"/>
              </a:lnSpc>
              <a:spcBef>
                <a:spcPts val="0"/>
              </a:spcBef>
              <a:spcAft>
                <a:spcPts val="0"/>
              </a:spcAft>
              <a:buSzPts val="1100"/>
              <a:buNone/>
            </a:pPr>
            <a:r>
              <a:rPr lang="en" sz="1800"/>
              <a:t>One way to think about the problem - we can treat Survived and Died as successes and failures arising from a binomial distribution where the probability of a success is given by a transformation of a linear model of the predictors.</a:t>
            </a:r>
            <a:endParaRPr sz="1800"/>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animEffect filter="fade" transition="in">
                                      <p:cBhvr>
                                        <p:cTn dur="1"/>
                                        <p:tgtEl>
                                          <p:spTgt spid="2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1" st="1"/>
                                            </p:txEl>
                                          </p:spTgt>
                                        </p:tgtEl>
                                        <p:attrNameLst>
                                          <p:attrName>style.visibility</p:attrName>
                                        </p:attrNameLst>
                                      </p:cBhvr>
                                      <p:to>
                                        <p:strVal val="visible"/>
                                      </p:to>
                                    </p:set>
                                    <p:animEffect filter="fade" transition="in">
                                      <p:cBhvr>
                                        <p:cTn dur="1"/>
                                        <p:tgtEl>
                                          <p:spTgt spid="2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2" st="2"/>
                                            </p:txEl>
                                          </p:spTgt>
                                        </p:tgtEl>
                                        <p:attrNameLst>
                                          <p:attrName>style.visibility</p:attrName>
                                        </p:attrNameLst>
                                      </p:cBhvr>
                                      <p:to>
                                        <p:strVal val="visible"/>
                                      </p:to>
                                    </p:set>
                                    <p:animEffect filter="fade" transition="in">
                                      <p:cBhvr>
                                        <p:cTn dur="1"/>
                                        <p:tgtEl>
                                          <p:spTgt spid="2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3" st="3"/>
                                            </p:txEl>
                                          </p:spTgt>
                                        </p:tgtEl>
                                        <p:attrNameLst>
                                          <p:attrName>style.visibility</p:attrName>
                                        </p:attrNameLst>
                                      </p:cBhvr>
                                      <p:to>
                                        <p:strVal val="visible"/>
                                      </p:to>
                                    </p:set>
                                    <p:animEffect filter="fade" transition="in">
                                      <p:cBhvr>
                                        <p:cTn dur="1"/>
                                        <p:tgtEl>
                                          <p:spTgt spid="2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4" st="4"/>
                                            </p:txEl>
                                          </p:spTgt>
                                        </p:tgtEl>
                                        <p:attrNameLst>
                                          <p:attrName>style.visibility</p:attrName>
                                        </p:attrNameLst>
                                      </p:cBhvr>
                                      <p:to>
                                        <p:strVal val="visible"/>
                                      </p:to>
                                    </p:set>
                                    <p:animEffect filter="fade" transition="in">
                                      <p:cBhvr>
                                        <p:cTn dur="1"/>
                                        <p:tgtEl>
                                          <p:spTgt spid="20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3" name="Shape 213"/>
        <p:cNvGrpSpPr/>
        <p:nvPr/>
      </p:nvGrpSpPr>
      <p:grpSpPr>
        <a:xfrm>
          <a:off x="0" y="0"/>
          <a:ext cx="0" cy="0"/>
          <a:chOff x="0" y="0"/>
          <a:chExt cx="0" cy="0"/>
        </a:xfrm>
      </p:grpSpPr>
      <p:sp>
        <p:nvSpPr>
          <p:cNvPr id="214" name="Google Shape;214;p37"/>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215" name="Google Shape;215;p37"/>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216" name="Google Shape;216;p37"/>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Generalized linear models</a:t>
            </a:r>
            <a:endParaRPr/>
          </a:p>
        </p:txBody>
      </p:sp>
      <p:sp>
        <p:nvSpPr>
          <p:cNvPr id="217" name="Google Shape;217;p37"/>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218" name="Google Shape;218;p37"/>
          <p:cNvSpPr txBox="1"/>
          <p:nvPr/>
        </p:nvSpPr>
        <p:spPr>
          <a:xfrm>
            <a:off x="688850" y="911600"/>
            <a:ext cx="7674300" cy="38715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None/>
            </a:pPr>
            <a:r>
              <a:rPr lang="en" sz="1800"/>
              <a:t>It turns out that this is a very general way of addressing this type of problem in regression, and the resulting models are called generalized linear models (GLMs). Logistic regression is just one example of this type of model.</a:t>
            </a:r>
            <a:endParaRPr sz="1800"/>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2" name="Shape 222"/>
        <p:cNvGrpSpPr/>
        <p:nvPr/>
      </p:nvGrpSpPr>
      <p:grpSpPr>
        <a:xfrm>
          <a:off x="0" y="0"/>
          <a:ext cx="0" cy="0"/>
          <a:chOff x="0" y="0"/>
          <a:chExt cx="0" cy="0"/>
        </a:xfrm>
      </p:grpSpPr>
      <p:sp>
        <p:nvSpPr>
          <p:cNvPr id="223" name="Google Shape;223;p38"/>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224" name="Google Shape;224;p38"/>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225" name="Google Shape;225;p38"/>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Generalized linear models</a:t>
            </a:r>
            <a:endParaRPr/>
          </a:p>
        </p:txBody>
      </p:sp>
      <p:sp>
        <p:nvSpPr>
          <p:cNvPr id="226" name="Google Shape;226;p38"/>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227" name="Google Shape;227;p38"/>
          <p:cNvSpPr txBox="1"/>
          <p:nvPr/>
        </p:nvSpPr>
        <p:spPr>
          <a:xfrm>
            <a:off x="688850" y="911600"/>
            <a:ext cx="7674300" cy="38715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None/>
            </a:pPr>
            <a:r>
              <a:rPr lang="en" sz="1800"/>
              <a:t>It turns out that this is a very general way of addressing this type of problem in regression, and the resulting models are called generalized linear models (GLMs). Logistic regression is just one example of this type of model.</a:t>
            </a:r>
            <a:endParaRPr sz="1800"/>
          </a:p>
          <a:p>
            <a:pPr indent="0" lvl="0" marL="25400" marR="12700" rtl="0" algn="l">
              <a:lnSpc>
                <a:spcPct val="115000"/>
              </a:lnSpc>
              <a:spcBef>
                <a:spcPts val="0"/>
              </a:spcBef>
              <a:spcAft>
                <a:spcPts val="0"/>
              </a:spcAft>
              <a:buNone/>
            </a:pPr>
            <a:r>
              <a:t/>
            </a:r>
            <a:endParaRPr sz="1800"/>
          </a:p>
          <a:p>
            <a:pPr indent="0" lvl="0" marL="25400" marR="12700" rtl="0" algn="l">
              <a:lnSpc>
                <a:spcPct val="115000"/>
              </a:lnSpc>
              <a:spcBef>
                <a:spcPts val="0"/>
              </a:spcBef>
              <a:spcAft>
                <a:spcPts val="0"/>
              </a:spcAft>
              <a:buSzPts val="1100"/>
              <a:buNone/>
            </a:pPr>
            <a:r>
              <a:rPr lang="en" sz="1800"/>
              <a:t>All generalized linear models have the following three characteristics:</a:t>
            </a:r>
            <a:endParaRPr sz="1800"/>
          </a:p>
          <a:p>
            <a:pPr indent="-342900" lvl="0" marL="457200" marR="12700" rtl="0" algn="l">
              <a:lnSpc>
                <a:spcPct val="115000"/>
              </a:lnSpc>
              <a:spcBef>
                <a:spcPts val="0"/>
              </a:spcBef>
              <a:spcAft>
                <a:spcPts val="0"/>
              </a:spcAft>
              <a:buSzPts val="1800"/>
              <a:buAutoNum type="arabicPeriod"/>
            </a:pPr>
            <a:r>
              <a:rPr lang="en" sz="1800"/>
              <a:t>A probability distribution describing the outcome variable</a:t>
            </a:r>
            <a:endParaRPr sz="1800"/>
          </a:p>
          <a:p>
            <a:pPr indent="-342900" lvl="0" marL="457200" marR="12700" rtl="0" algn="l">
              <a:lnSpc>
                <a:spcPct val="115000"/>
              </a:lnSpc>
              <a:spcBef>
                <a:spcPts val="0"/>
              </a:spcBef>
              <a:spcAft>
                <a:spcPts val="0"/>
              </a:spcAft>
              <a:buSzPts val="1800"/>
              <a:buAutoNum type="arabicPeriod"/>
            </a:pPr>
            <a:r>
              <a:rPr lang="en" sz="1800"/>
              <a:t>A linear model: η = β</a:t>
            </a:r>
            <a:r>
              <a:rPr baseline="-25000" lang="en" sz="1800"/>
              <a:t>0</a:t>
            </a:r>
            <a:r>
              <a:rPr lang="en" sz="1800"/>
              <a:t> +β</a:t>
            </a:r>
            <a:r>
              <a:rPr baseline="-25000" lang="en" sz="1800"/>
              <a:t>1</a:t>
            </a:r>
            <a:r>
              <a:rPr lang="en" sz="1800"/>
              <a:t>X</a:t>
            </a:r>
            <a:r>
              <a:rPr baseline="-25000" lang="en" sz="1800"/>
              <a:t>1</a:t>
            </a:r>
            <a:r>
              <a:rPr lang="en" sz="1800"/>
              <a:t> +···+β</a:t>
            </a:r>
            <a:r>
              <a:rPr baseline="-25000" lang="en" sz="1800"/>
              <a:t>n</a:t>
            </a:r>
            <a:r>
              <a:rPr lang="en" sz="1800"/>
              <a:t>X</a:t>
            </a:r>
            <a:r>
              <a:rPr baseline="-25000" lang="en" sz="1800"/>
              <a:t>n</a:t>
            </a:r>
            <a:r>
              <a:rPr lang="en" sz="1800"/>
              <a:t>.</a:t>
            </a:r>
            <a:endParaRPr sz="1800"/>
          </a:p>
          <a:p>
            <a:pPr indent="-342900" lvl="0" marL="457200" marR="12700" rtl="0" algn="l">
              <a:lnSpc>
                <a:spcPct val="115000"/>
              </a:lnSpc>
              <a:spcBef>
                <a:spcPts val="0"/>
              </a:spcBef>
              <a:spcAft>
                <a:spcPts val="0"/>
              </a:spcAft>
              <a:buSzPts val="1800"/>
              <a:buAutoNum type="arabicPeriod"/>
            </a:pPr>
            <a:r>
              <a:rPr lang="en" sz="1800"/>
              <a:t>A link function that relates the linear model to the parameter of the outcome distribution: g(p) = η or p = g</a:t>
            </a:r>
            <a:r>
              <a:rPr baseline="30000" lang="en" sz="1800"/>
              <a:t>−1</a:t>
            </a:r>
            <a:r>
              <a:rPr lang="en" sz="1800"/>
              <a:t>(η).</a:t>
            </a:r>
            <a:endParaRPr sz="1800"/>
          </a:p>
          <a:p>
            <a:pPr indent="0" lvl="0" marL="25400" marR="12700" rtl="0" algn="l">
              <a:lnSpc>
                <a:spcPct val="115000"/>
              </a:lnSpc>
              <a:spcBef>
                <a:spcPts val="0"/>
              </a:spcBef>
              <a:spcAft>
                <a:spcPts val="0"/>
              </a:spcAft>
              <a:buNone/>
            </a:pPr>
            <a:r>
              <a:t/>
            </a:r>
            <a:endParaRPr sz="1800"/>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1" name="Shape 231"/>
        <p:cNvGrpSpPr/>
        <p:nvPr/>
      </p:nvGrpSpPr>
      <p:grpSpPr>
        <a:xfrm>
          <a:off x="0" y="0"/>
          <a:ext cx="0" cy="0"/>
          <a:chOff x="0" y="0"/>
          <a:chExt cx="0" cy="0"/>
        </a:xfrm>
      </p:grpSpPr>
      <p:sp>
        <p:nvSpPr>
          <p:cNvPr id="232" name="Google Shape;232;p39"/>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233" name="Google Shape;233;p39"/>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234" name="Google Shape;234;p39"/>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Logistic Regression</a:t>
            </a:r>
            <a:endParaRPr/>
          </a:p>
        </p:txBody>
      </p:sp>
      <p:sp>
        <p:nvSpPr>
          <p:cNvPr id="235" name="Google Shape;235;p39"/>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236" name="Google Shape;236;p39"/>
          <p:cNvSpPr txBox="1"/>
          <p:nvPr/>
        </p:nvSpPr>
        <p:spPr>
          <a:xfrm>
            <a:off x="688850" y="793475"/>
            <a:ext cx="7674300" cy="3989700"/>
          </a:xfrm>
          <a:prstGeom prst="rect">
            <a:avLst/>
          </a:prstGeom>
          <a:noFill/>
          <a:ln>
            <a:noFill/>
          </a:ln>
        </p:spPr>
        <p:txBody>
          <a:bodyPr anchorCtr="0" anchor="t" bIns="0" lIns="0" spcFirstLastPara="1" rIns="0" wrap="square" tIns="0">
            <a:noAutofit/>
          </a:bodyPr>
          <a:lstStyle/>
          <a:p>
            <a:pPr indent="0" lvl="0" marL="0" marR="12700" rtl="0" algn="l">
              <a:lnSpc>
                <a:spcPct val="115000"/>
              </a:lnSpc>
              <a:spcBef>
                <a:spcPts val="0"/>
              </a:spcBef>
              <a:spcAft>
                <a:spcPts val="0"/>
              </a:spcAft>
              <a:buSzPts val="1100"/>
              <a:buNone/>
            </a:pPr>
            <a:r>
              <a:rPr lang="en" sz="1800"/>
              <a:t>Logistic regression is a GLM used to model a binary categorical variable using numerical and categorical predictors.</a:t>
            </a:r>
            <a:endParaRPr sz="1800"/>
          </a:p>
          <a:p>
            <a:pPr indent="0" lvl="0" marL="0" marR="12700" rtl="0" algn="l">
              <a:lnSpc>
                <a:spcPct val="115000"/>
              </a:lnSpc>
              <a:spcBef>
                <a:spcPts val="0"/>
              </a:spcBef>
              <a:spcAft>
                <a:spcPts val="0"/>
              </a:spcAft>
              <a:buClr>
                <a:schemeClr val="dk1"/>
              </a:buClr>
              <a:buSzPts val="1100"/>
              <a:buFont typeface="Arial"/>
              <a:buNone/>
            </a:pPr>
            <a:r>
              <a:t/>
            </a:r>
            <a:endParaRPr sz="1800"/>
          </a:p>
          <a:p>
            <a:pPr indent="0" lvl="0" marL="0" marR="12700" rtl="0" algn="l">
              <a:lnSpc>
                <a:spcPct val="115000"/>
              </a:lnSpc>
              <a:spcBef>
                <a:spcPts val="0"/>
              </a:spcBef>
              <a:spcAft>
                <a:spcPts val="0"/>
              </a:spcAft>
              <a:buSzPts val="1100"/>
              <a:buNone/>
            </a:pPr>
            <a:r>
              <a:rPr lang="en" sz="1800"/>
              <a:t>We assume a binomial distribution produced the outcome variable and we therefore want to model p the probability of success for a given set of predictors.</a:t>
            </a:r>
            <a:endParaRPr sz="1800"/>
          </a:p>
          <a:p>
            <a:pPr indent="0" lvl="0" marL="25400" marR="12700" rtl="0" algn="l">
              <a:lnSpc>
                <a:spcPct val="115000"/>
              </a:lnSpc>
              <a:spcBef>
                <a:spcPts val="0"/>
              </a:spcBef>
              <a:spcAft>
                <a:spcPts val="0"/>
              </a:spcAft>
              <a:buSzPts val="1100"/>
              <a:buNone/>
            </a:pPr>
            <a:r>
              <a:t/>
            </a:r>
            <a:endParaRPr sz="1800"/>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0" name="Shape 240"/>
        <p:cNvGrpSpPr/>
        <p:nvPr/>
      </p:nvGrpSpPr>
      <p:grpSpPr>
        <a:xfrm>
          <a:off x="0" y="0"/>
          <a:ext cx="0" cy="0"/>
          <a:chOff x="0" y="0"/>
          <a:chExt cx="0" cy="0"/>
        </a:xfrm>
      </p:grpSpPr>
      <p:sp>
        <p:nvSpPr>
          <p:cNvPr id="241" name="Google Shape;241;p40"/>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242" name="Google Shape;242;p40"/>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243" name="Google Shape;243;p40"/>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Logistic Regression</a:t>
            </a:r>
            <a:endParaRPr/>
          </a:p>
        </p:txBody>
      </p:sp>
      <p:sp>
        <p:nvSpPr>
          <p:cNvPr id="244" name="Google Shape;244;p40"/>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245" name="Google Shape;245;p40"/>
          <p:cNvSpPr txBox="1"/>
          <p:nvPr/>
        </p:nvSpPr>
        <p:spPr>
          <a:xfrm>
            <a:off x="688850" y="793475"/>
            <a:ext cx="7674300" cy="3989700"/>
          </a:xfrm>
          <a:prstGeom prst="rect">
            <a:avLst/>
          </a:prstGeom>
          <a:noFill/>
          <a:ln>
            <a:noFill/>
          </a:ln>
        </p:spPr>
        <p:txBody>
          <a:bodyPr anchorCtr="0" anchor="t" bIns="0" lIns="0" spcFirstLastPara="1" rIns="0" wrap="square" tIns="0">
            <a:noAutofit/>
          </a:bodyPr>
          <a:lstStyle/>
          <a:p>
            <a:pPr indent="0" lvl="0" marL="0" marR="12700" rtl="0" algn="l">
              <a:lnSpc>
                <a:spcPct val="115000"/>
              </a:lnSpc>
              <a:spcBef>
                <a:spcPts val="0"/>
              </a:spcBef>
              <a:spcAft>
                <a:spcPts val="0"/>
              </a:spcAft>
              <a:buSzPts val="1100"/>
              <a:buNone/>
            </a:pPr>
            <a:r>
              <a:rPr lang="en" sz="1800"/>
              <a:t>Logistic regression is a GLM used to model a binary categorical variable using numerical and categorical predictors.</a:t>
            </a:r>
            <a:endParaRPr sz="1800"/>
          </a:p>
          <a:p>
            <a:pPr indent="0" lvl="0" marL="0" marR="12700" rtl="0" algn="l">
              <a:lnSpc>
                <a:spcPct val="115000"/>
              </a:lnSpc>
              <a:spcBef>
                <a:spcPts val="0"/>
              </a:spcBef>
              <a:spcAft>
                <a:spcPts val="0"/>
              </a:spcAft>
              <a:buSzPts val="1100"/>
              <a:buNone/>
            </a:pPr>
            <a:r>
              <a:t/>
            </a:r>
            <a:endParaRPr sz="1800"/>
          </a:p>
          <a:p>
            <a:pPr indent="0" lvl="0" marL="0" marR="12700" rtl="0" algn="l">
              <a:lnSpc>
                <a:spcPct val="115000"/>
              </a:lnSpc>
              <a:spcBef>
                <a:spcPts val="0"/>
              </a:spcBef>
              <a:spcAft>
                <a:spcPts val="0"/>
              </a:spcAft>
              <a:buSzPts val="1100"/>
              <a:buNone/>
            </a:pPr>
            <a:r>
              <a:rPr lang="en" sz="1800"/>
              <a:t>We assume a binomial distribution produced the outcome variable and we therefore want to model p the probability of success for a given set of predictors.</a:t>
            </a:r>
            <a:endParaRPr sz="1800"/>
          </a:p>
          <a:p>
            <a:pPr indent="0" lvl="0" marL="0" marR="12700" rtl="0" algn="l">
              <a:lnSpc>
                <a:spcPct val="115000"/>
              </a:lnSpc>
              <a:spcBef>
                <a:spcPts val="0"/>
              </a:spcBef>
              <a:spcAft>
                <a:spcPts val="0"/>
              </a:spcAft>
              <a:buSzPts val="1100"/>
              <a:buNone/>
            </a:pPr>
            <a:r>
              <a:t/>
            </a:r>
            <a:endParaRPr sz="1800"/>
          </a:p>
          <a:p>
            <a:pPr indent="0" lvl="0" marL="0" marR="12700" rtl="0" algn="l">
              <a:lnSpc>
                <a:spcPct val="115000"/>
              </a:lnSpc>
              <a:spcBef>
                <a:spcPts val="0"/>
              </a:spcBef>
              <a:spcAft>
                <a:spcPts val="0"/>
              </a:spcAft>
              <a:buSzPts val="1100"/>
              <a:buNone/>
            </a:pPr>
            <a:r>
              <a:rPr lang="en" sz="1800"/>
              <a:t>To finish specifying the Logistic model we just need to establish a reasonable link function that connects η to p. There are a variety of options but the most commonly used is the logit function.</a:t>
            </a:r>
            <a:endParaRPr sz="1800"/>
          </a:p>
          <a:p>
            <a:pPr indent="0" lvl="0" marL="25400" marR="12700" rtl="0" algn="l">
              <a:lnSpc>
                <a:spcPct val="115000"/>
              </a:lnSpc>
              <a:spcBef>
                <a:spcPts val="0"/>
              </a:spcBef>
              <a:spcAft>
                <a:spcPts val="0"/>
              </a:spcAft>
              <a:buSzPts val="1100"/>
              <a:buNone/>
            </a:pPr>
            <a:r>
              <a:t/>
            </a:r>
            <a:endParaRPr sz="1800"/>
          </a:p>
          <a:p>
            <a:pPr indent="0" lvl="0" marL="25400" marR="12700" rtl="0" algn="l">
              <a:lnSpc>
                <a:spcPct val="115000"/>
              </a:lnSpc>
              <a:spcBef>
                <a:spcPts val="0"/>
              </a:spcBef>
              <a:spcAft>
                <a:spcPts val="0"/>
              </a:spcAft>
              <a:buSzPts val="1100"/>
              <a:buNone/>
            </a:pPr>
            <a:r>
              <a:rPr lang="en" sz="1800"/>
              <a:t>Logit function</a:t>
            </a:r>
            <a:endParaRPr sz="1800"/>
          </a:p>
        </p:txBody>
      </p:sp>
      <p:pic>
        <p:nvPicPr>
          <p:cNvPr id="246" name="Google Shape;246;p40"/>
          <p:cNvPicPr preferRelativeResize="0"/>
          <p:nvPr/>
        </p:nvPicPr>
        <p:blipFill>
          <a:blip r:embed="rId3">
            <a:alphaModFix/>
          </a:blip>
          <a:stretch>
            <a:fillRect/>
          </a:stretch>
        </p:blipFill>
        <p:spPr>
          <a:xfrm>
            <a:off x="2310300" y="4313950"/>
            <a:ext cx="3511411" cy="650550"/>
          </a:xfrm>
          <a:prstGeom prst="rect">
            <a:avLst/>
          </a:prstGeom>
          <a:noFill/>
          <a:ln>
            <a:noFill/>
          </a:ln>
        </p:spPr>
      </p:pic>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0" name="Shape 250"/>
        <p:cNvGrpSpPr/>
        <p:nvPr/>
      </p:nvGrpSpPr>
      <p:grpSpPr>
        <a:xfrm>
          <a:off x="0" y="0"/>
          <a:ext cx="0" cy="0"/>
          <a:chOff x="0" y="0"/>
          <a:chExt cx="0" cy="0"/>
        </a:xfrm>
      </p:grpSpPr>
      <p:sp>
        <p:nvSpPr>
          <p:cNvPr id="251" name="Google Shape;251;p41"/>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252" name="Google Shape;252;p41"/>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253" name="Google Shape;253;p41"/>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Properties of the Logit</a:t>
            </a:r>
            <a:endParaRPr/>
          </a:p>
        </p:txBody>
      </p:sp>
      <p:sp>
        <p:nvSpPr>
          <p:cNvPr id="254" name="Google Shape;254;p41"/>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255" name="Google Shape;255;p41"/>
          <p:cNvSpPr txBox="1"/>
          <p:nvPr/>
        </p:nvSpPr>
        <p:spPr>
          <a:xfrm>
            <a:off x="688850" y="793475"/>
            <a:ext cx="7674300" cy="1422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rPr lang="en" sz="1800"/>
              <a:t>The logit function takes a value between 0 and 1 and maps it to a value between −∞ and ∞.</a:t>
            </a:r>
            <a:endParaRPr sz="1800"/>
          </a:p>
          <a:p>
            <a:pPr indent="0" lvl="0" marL="25400" marR="12700" rtl="0" algn="l">
              <a:lnSpc>
                <a:spcPct val="115000"/>
              </a:lnSpc>
              <a:spcBef>
                <a:spcPts val="0"/>
              </a:spcBef>
              <a:spcAft>
                <a:spcPts val="0"/>
              </a:spcAft>
              <a:buClr>
                <a:schemeClr val="dk1"/>
              </a:buClr>
              <a:buSzPts val="1100"/>
              <a:buFont typeface="Arial"/>
              <a:buNone/>
            </a:pPr>
            <a:r>
              <a:t/>
            </a:r>
            <a:endParaRPr sz="1800"/>
          </a:p>
          <a:p>
            <a:pPr indent="0" lvl="0" marL="25400" marR="12700" rtl="0" algn="l">
              <a:lnSpc>
                <a:spcPct val="115000"/>
              </a:lnSpc>
              <a:spcBef>
                <a:spcPts val="0"/>
              </a:spcBef>
              <a:spcAft>
                <a:spcPts val="0"/>
              </a:spcAft>
              <a:buClr>
                <a:schemeClr val="dk1"/>
              </a:buClr>
              <a:buSzPts val="1100"/>
              <a:buFont typeface="Arial"/>
              <a:buNone/>
            </a:pPr>
            <a:r>
              <a:rPr lang="en" sz="1800"/>
              <a:t>Inverse logit (logistic) function</a:t>
            </a:r>
            <a:endParaRPr sz="1800"/>
          </a:p>
          <a:p>
            <a:pPr indent="0" lvl="0" marL="25400" marR="12700" rtl="0" algn="l">
              <a:lnSpc>
                <a:spcPct val="115000"/>
              </a:lnSpc>
              <a:spcBef>
                <a:spcPts val="0"/>
              </a:spcBef>
              <a:spcAft>
                <a:spcPts val="0"/>
              </a:spcAft>
              <a:buNone/>
            </a:pPr>
            <a:r>
              <a:t/>
            </a:r>
            <a:endParaRPr sz="1800"/>
          </a:p>
        </p:txBody>
      </p:sp>
      <p:sp>
        <p:nvSpPr>
          <p:cNvPr id="256" name="Google Shape;256;p41"/>
          <p:cNvSpPr txBox="1"/>
          <p:nvPr/>
        </p:nvSpPr>
        <p:spPr>
          <a:xfrm>
            <a:off x="688850" y="3063575"/>
            <a:ext cx="7674300" cy="1422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rPr lang="en" sz="1800"/>
              <a:t>The inverse logit function takes a value between −∞ and ∞ and maps it to a value between 0 and 1.</a:t>
            </a:r>
            <a:endParaRPr sz="1800"/>
          </a:p>
          <a:p>
            <a:pPr indent="0" lvl="0" marL="25400" marR="12700" rtl="0" algn="l">
              <a:lnSpc>
                <a:spcPct val="115000"/>
              </a:lnSpc>
              <a:spcBef>
                <a:spcPts val="0"/>
              </a:spcBef>
              <a:spcAft>
                <a:spcPts val="0"/>
              </a:spcAft>
              <a:buSzPts val="1100"/>
              <a:buNone/>
            </a:pPr>
            <a:r>
              <a:t/>
            </a:r>
            <a:endParaRPr sz="1800"/>
          </a:p>
          <a:p>
            <a:pPr indent="0" lvl="0" marL="25400" marR="12700" rtl="0" algn="l">
              <a:lnSpc>
                <a:spcPct val="115000"/>
              </a:lnSpc>
              <a:spcBef>
                <a:spcPts val="0"/>
              </a:spcBef>
              <a:spcAft>
                <a:spcPts val="0"/>
              </a:spcAft>
              <a:buSzPts val="1100"/>
              <a:buNone/>
            </a:pPr>
            <a:r>
              <a:rPr lang="en" sz="1800"/>
              <a:t>This formulation also has some use when it comes to interpreting</a:t>
            </a:r>
            <a:endParaRPr sz="1800"/>
          </a:p>
          <a:p>
            <a:pPr indent="0" lvl="0" marL="25400" marR="12700" rtl="0" algn="l">
              <a:lnSpc>
                <a:spcPct val="115000"/>
              </a:lnSpc>
              <a:spcBef>
                <a:spcPts val="0"/>
              </a:spcBef>
              <a:spcAft>
                <a:spcPts val="0"/>
              </a:spcAft>
              <a:buSzPts val="1100"/>
              <a:buNone/>
            </a:pPr>
            <a:r>
              <a:rPr lang="en" sz="1800"/>
              <a:t>the model as logit can be interpreted as the log odds of a success,</a:t>
            </a:r>
            <a:endParaRPr sz="1800"/>
          </a:p>
          <a:p>
            <a:pPr indent="0" lvl="0" marL="25400" marR="12700" rtl="0" algn="l">
              <a:lnSpc>
                <a:spcPct val="115000"/>
              </a:lnSpc>
              <a:spcBef>
                <a:spcPts val="0"/>
              </a:spcBef>
              <a:spcAft>
                <a:spcPts val="0"/>
              </a:spcAft>
              <a:buSzPts val="1100"/>
              <a:buNone/>
            </a:pPr>
            <a:r>
              <a:rPr lang="en" sz="1800"/>
              <a:t>68 more on this later.</a:t>
            </a:r>
            <a:endParaRPr sz="1800"/>
          </a:p>
          <a:p>
            <a:pPr indent="0" lvl="0" marL="25400" marR="12700" rtl="0" algn="l">
              <a:lnSpc>
                <a:spcPct val="115000"/>
              </a:lnSpc>
              <a:spcBef>
                <a:spcPts val="0"/>
              </a:spcBef>
              <a:spcAft>
                <a:spcPts val="0"/>
              </a:spcAft>
              <a:buNone/>
            </a:pPr>
            <a:r>
              <a:t/>
            </a:r>
            <a:endParaRPr sz="1800"/>
          </a:p>
        </p:txBody>
      </p:sp>
      <p:pic>
        <p:nvPicPr>
          <p:cNvPr id="257" name="Google Shape;257;p41"/>
          <p:cNvPicPr preferRelativeResize="0"/>
          <p:nvPr/>
        </p:nvPicPr>
        <p:blipFill>
          <a:blip r:embed="rId3">
            <a:alphaModFix/>
          </a:blip>
          <a:stretch>
            <a:fillRect/>
          </a:stretch>
        </p:blipFill>
        <p:spPr>
          <a:xfrm>
            <a:off x="1789400" y="2031773"/>
            <a:ext cx="4016750" cy="963650"/>
          </a:xfrm>
          <a:prstGeom prst="rect">
            <a:avLst/>
          </a:prstGeom>
          <a:noFill/>
          <a:ln>
            <a:noFill/>
          </a:ln>
        </p:spPr>
      </p:pic>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1" name="Shape 261"/>
        <p:cNvGrpSpPr/>
        <p:nvPr/>
      </p:nvGrpSpPr>
      <p:grpSpPr>
        <a:xfrm>
          <a:off x="0" y="0"/>
          <a:ext cx="0" cy="0"/>
          <a:chOff x="0" y="0"/>
          <a:chExt cx="0" cy="0"/>
        </a:xfrm>
      </p:grpSpPr>
      <p:sp>
        <p:nvSpPr>
          <p:cNvPr id="262" name="Google Shape;262;p42"/>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263" name="Google Shape;263;p42"/>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264" name="Google Shape;264;p42"/>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The logistic regression model</a:t>
            </a:r>
            <a:endParaRPr/>
          </a:p>
        </p:txBody>
      </p:sp>
      <p:sp>
        <p:nvSpPr>
          <p:cNvPr id="265" name="Google Shape;265;p42"/>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266" name="Google Shape;266;p42"/>
          <p:cNvSpPr txBox="1"/>
          <p:nvPr/>
        </p:nvSpPr>
        <p:spPr>
          <a:xfrm>
            <a:off x="688850" y="793475"/>
            <a:ext cx="7674300" cy="3705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None/>
            </a:pPr>
            <a:r>
              <a:rPr lang="en" sz="1800"/>
              <a:t>The three GLM criteria give us:</a:t>
            </a:r>
            <a:endParaRPr sz="1800">
              <a:latin typeface="Arial"/>
              <a:ea typeface="Arial"/>
              <a:cs typeface="Arial"/>
              <a:sym typeface="Arial"/>
            </a:endParaRPr>
          </a:p>
        </p:txBody>
      </p:sp>
      <p:pic>
        <p:nvPicPr>
          <p:cNvPr id="267" name="Google Shape;267;p42"/>
          <p:cNvPicPr preferRelativeResize="0"/>
          <p:nvPr/>
        </p:nvPicPr>
        <p:blipFill>
          <a:blip r:embed="rId3">
            <a:alphaModFix/>
          </a:blip>
          <a:stretch>
            <a:fillRect/>
          </a:stretch>
        </p:blipFill>
        <p:spPr>
          <a:xfrm>
            <a:off x="1949425" y="1163975"/>
            <a:ext cx="3155499" cy="2031300"/>
          </a:xfrm>
          <a:prstGeom prst="rect">
            <a:avLst/>
          </a:prstGeom>
          <a:noFill/>
          <a:ln>
            <a:noFill/>
          </a:ln>
        </p:spPr>
      </p:pic>
      <p:sp>
        <p:nvSpPr>
          <p:cNvPr id="268" name="Google Shape;268;p42"/>
          <p:cNvSpPr txBox="1"/>
          <p:nvPr/>
        </p:nvSpPr>
        <p:spPr>
          <a:xfrm>
            <a:off x="688850" y="3400175"/>
            <a:ext cx="7674300" cy="3705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None/>
            </a:pPr>
            <a:r>
              <a:rPr lang="en" sz="1800"/>
              <a:t>From which we arrive at,</a:t>
            </a:r>
            <a:endParaRPr sz="1800">
              <a:latin typeface="Arial"/>
              <a:ea typeface="Arial"/>
              <a:cs typeface="Arial"/>
              <a:sym typeface="Arial"/>
            </a:endParaRPr>
          </a:p>
        </p:txBody>
      </p:sp>
      <p:pic>
        <p:nvPicPr>
          <p:cNvPr id="269" name="Google Shape;269;p42"/>
          <p:cNvPicPr preferRelativeResize="0"/>
          <p:nvPr/>
        </p:nvPicPr>
        <p:blipFill>
          <a:blip r:embed="rId4">
            <a:alphaModFix/>
          </a:blip>
          <a:stretch>
            <a:fillRect/>
          </a:stretch>
        </p:blipFill>
        <p:spPr>
          <a:xfrm>
            <a:off x="1874850" y="3867300"/>
            <a:ext cx="4618500" cy="1011500"/>
          </a:xfrm>
          <a:prstGeom prst="rect">
            <a:avLst/>
          </a:prstGeom>
          <a:noFill/>
          <a:ln>
            <a:noFill/>
          </a:ln>
        </p:spPr>
      </p:pic>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3" name="Shape 273"/>
        <p:cNvGrpSpPr/>
        <p:nvPr/>
      </p:nvGrpSpPr>
      <p:grpSpPr>
        <a:xfrm>
          <a:off x="0" y="0"/>
          <a:ext cx="0" cy="0"/>
          <a:chOff x="0" y="0"/>
          <a:chExt cx="0" cy="0"/>
        </a:xfrm>
      </p:grpSpPr>
      <p:sp>
        <p:nvSpPr>
          <p:cNvPr id="274" name="Google Shape;274;p43"/>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275" name="Google Shape;275;p43"/>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276" name="Google Shape;276;p43"/>
          <p:cNvSpPr txBox="1"/>
          <p:nvPr/>
        </p:nvSpPr>
        <p:spPr>
          <a:xfrm>
            <a:off x="688850" y="793475"/>
            <a:ext cx="7674300" cy="39897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rPr lang="en" sz="1800"/>
              <a:t>In </a:t>
            </a:r>
            <a:r>
              <a:rPr b="1" lang="en" sz="1800"/>
              <a:t>R</a:t>
            </a:r>
            <a:r>
              <a:rPr lang="en" sz="1800"/>
              <a:t> we fit a GLM in the same was as a linear model except using </a:t>
            </a:r>
            <a:r>
              <a:rPr b="1" lang="en" sz="1800"/>
              <a:t>glm</a:t>
            </a:r>
            <a:r>
              <a:rPr lang="en" sz="1800"/>
              <a:t> instead of </a:t>
            </a:r>
            <a:r>
              <a:rPr b="1" lang="en" sz="1800"/>
              <a:t>lm</a:t>
            </a:r>
            <a:r>
              <a:rPr lang="en" sz="1800"/>
              <a:t> and we must also specify the type of GLM to fit using the </a:t>
            </a:r>
            <a:r>
              <a:rPr b="1" lang="en" sz="1800"/>
              <a:t>family</a:t>
            </a:r>
            <a:r>
              <a:rPr lang="en" sz="1800"/>
              <a:t> argument.</a:t>
            </a:r>
            <a:endParaRPr sz="1800"/>
          </a:p>
          <a:p>
            <a:pPr indent="0" lvl="0" marL="25400" marR="12700" rtl="0" algn="l">
              <a:lnSpc>
                <a:spcPct val="115000"/>
              </a:lnSpc>
              <a:spcBef>
                <a:spcPts val="0"/>
              </a:spcBef>
              <a:spcAft>
                <a:spcPts val="0"/>
              </a:spcAft>
              <a:buClr>
                <a:schemeClr val="dk1"/>
              </a:buClr>
              <a:buSzPts val="1100"/>
              <a:buFont typeface="Arial"/>
              <a:buNone/>
            </a:pPr>
            <a:r>
              <a:t/>
            </a:r>
            <a:endParaRPr sz="1800"/>
          </a:p>
          <a:p>
            <a:pPr indent="0" lvl="0" marL="25400" marR="12700" rtl="0" algn="l">
              <a:lnSpc>
                <a:spcPct val="115000"/>
              </a:lnSpc>
              <a:spcBef>
                <a:spcPts val="0"/>
              </a:spcBef>
              <a:spcAft>
                <a:spcPts val="0"/>
              </a:spcAft>
              <a:buClr>
                <a:schemeClr val="dk1"/>
              </a:buClr>
              <a:buSzPts val="1100"/>
              <a:buFont typeface="Arial"/>
              <a:buNone/>
            </a:pPr>
            <a:r>
              <a:rPr b="1" lang="en">
                <a:latin typeface="Courier New"/>
                <a:ea typeface="Courier New"/>
                <a:cs typeface="Courier New"/>
                <a:sym typeface="Courier New"/>
              </a:rPr>
              <a:t>summary(glm(Status ~ Age, data=donner, family=binomial))</a:t>
            </a:r>
            <a:endParaRPr b="1">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a:latin typeface="Courier New"/>
                <a:ea typeface="Courier New"/>
                <a:cs typeface="Courier New"/>
                <a:sym typeface="Courier New"/>
              </a:rPr>
              <a:t>## Call:</a:t>
            </a:r>
            <a:endParaRPr b="1">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a:latin typeface="Courier New"/>
                <a:ea typeface="Courier New"/>
                <a:cs typeface="Courier New"/>
                <a:sym typeface="Courier New"/>
              </a:rPr>
              <a:t>## glm(formula = Status  ̃ Age, family = binomial, data = donner)</a:t>
            </a:r>
            <a:endParaRPr b="1">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a:latin typeface="Courier New"/>
                <a:ea typeface="Courier New"/>
                <a:cs typeface="Courier New"/>
                <a:sym typeface="Courier New"/>
              </a:rPr>
              <a:t>##</a:t>
            </a:r>
            <a:endParaRPr b="1">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a:latin typeface="Courier New"/>
                <a:ea typeface="Courier New"/>
                <a:cs typeface="Courier New"/>
                <a:sym typeface="Courier New"/>
              </a:rPr>
              <a:t>## Coefficients:</a:t>
            </a:r>
            <a:endParaRPr b="1">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a:latin typeface="Courier New"/>
                <a:ea typeface="Courier New"/>
                <a:cs typeface="Courier New"/>
                <a:sym typeface="Courier New"/>
              </a:rPr>
              <a:t>##             Estimate Std. Error z value Pr(&gt;|z|)</a:t>
            </a:r>
            <a:endParaRPr b="1">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a:latin typeface="Courier New"/>
                <a:ea typeface="Courier New"/>
                <a:cs typeface="Courier New"/>
                <a:sym typeface="Courier New"/>
              </a:rPr>
              <a:t>## (Intercept)  1.81852    0.99937   1.820   0.0688 .</a:t>
            </a:r>
            <a:endParaRPr b="1">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a:latin typeface="Courier New"/>
                <a:ea typeface="Courier New"/>
                <a:cs typeface="Courier New"/>
                <a:sym typeface="Courier New"/>
              </a:rPr>
              <a:t>## Age         -0.06647    0.03222  -2.063   0.0391 *</a:t>
            </a:r>
            <a:endParaRPr b="1">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a:latin typeface="Courier New"/>
                <a:ea typeface="Courier New"/>
                <a:cs typeface="Courier New"/>
                <a:sym typeface="Courier New"/>
              </a:rPr>
              <a:t>##</a:t>
            </a:r>
            <a:endParaRPr b="1">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a:latin typeface="Courier New"/>
                <a:ea typeface="Courier New"/>
                <a:cs typeface="Courier New"/>
                <a:sym typeface="Courier New"/>
              </a:rPr>
              <a:t>##     Null deviance: 61.827  on 44  degrees of freedom</a:t>
            </a:r>
            <a:endParaRPr b="1">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a:latin typeface="Courier New"/>
                <a:ea typeface="Courier New"/>
                <a:cs typeface="Courier New"/>
                <a:sym typeface="Courier New"/>
              </a:rPr>
              <a:t>## Residual deviance: 56.291  on 43  degrees of freedom</a:t>
            </a:r>
            <a:endParaRPr b="1">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rPr b="1" lang="en">
                <a:latin typeface="Courier New"/>
                <a:ea typeface="Courier New"/>
                <a:cs typeface="Courier New"/>
                <a:sym typeface="Courier New"/>
              </a:rPr>
              <a:t>## AIC: 60.291</a:t>
            </a:r>
            <a:endParaRPr b="1">
              <a:latin typeface="Courier New"/>
              <a:ea typeface="Courier New"/>
              <a:cs typeface="Courier New"/>
              <a:sym typeface="Courier New"/>
            </a:endParaRPr>
          </a:p>
        </p:txBody>
      </p:sp>
      <p:sp>
        <p:nvSpPr>
          <p:cNvPr id="277" name="Google Shape;277;p43"/>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Example - Donner Party - Model</a:t>
            </a:r>
            <a:endParaRPr/>
          </a:p>
        </p:txBody>
      </p:sp>
      <p:sp>
        <p:nvSpPr>
          <p:cNvPr id="278" name="Google Shape;278;p43"/>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2" name="Shape 282"/>
        <p:cNvGrpSpPr/>
        <p:nvPr/>
      </p:nvGrpSpPr>
      <p:grpSpPr>
        <a:xfrm>
          <a:off x="0" y="0"/>
          <a:ext cx="0" cy="0"/>
          <a:chOff x="0" y="0"/>
          <a:chExt cx="0" cy="0"/>
        </a:xfrm>
      </p:grpSpPr>
      <p:sp>
        <p:nvSpPr>
          <p:cNvPr id="283" name="Google Shape;283;p44"/>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284" name="Google Shape;284;p44"/>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285" name="Google Shape;285;p44"/>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Example - Donner Party - Prediction</a:t>
            </a:r>
            <a:endParaRPr/>
          </a:p>
        </p:txBody>
      </p:sp>
      <p:sp>
        <p:nvSpPr>
          <p:cNvPr id="286" name="Google Shape;286;p44"/>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287" name="Google Shape;287;p44"/>
          <p:cNvSpPr txBox="1"/>
          <p:nvPr/>
        </p:nvSpPr>
        <p:spPr>
          <a:xfrm>
            <a:off x="732900" y="1837225"/>
            <a:ext cx="7674300" cy="14022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None/>
            </a:pPr>
            <a:r>
              <a:rPr lang="en" sz="1800"/>
              <a:t>Model:</a:t>
            </a:r>
            <a:endParaRPr sz="1800"/>
          </a:p>
          <a:p>
            <a:pPr indent="0" lvl="0" marL="25400" marR="12700" rtl="0" algn="l">
              <a:lnSpc>
                <a:spcPct val="115000"/>
              </a:lnSpc>
              <a:spcBef>
                <a:spcPts val="0"/>
              </a:spcBef>
              <a:spcAft>
                <a:spcPts val="0"/>
              </a:spcAft>
              <a:buNone/>
            </a:pPr>
            <a:r>
              <a:t/>
            </a:r>
            <a:endParaRPr sz="1800"/>
          </a:p>
          <a:p>
            <a:pPr indent="0" lvl="0" marL="0" marR="12700" rtl="0" algn="l">
              <a:lnSpc>
                <a:spcPct val="115000"/>
              </a:lnSpc>
              <a:spcBef>
                <a:spcPts val="0"/>
              </a:spcBef>
              <a:spcAft>
                <a:spcPts val="0"/>
              </a:spcAft>
              <a:buNone/>
            </a:pPr>
            <a:r>
              <a:t/>
            </a:r>
            <a:endParaRPr sz="1800"/>
          </a:p>
          <a:p>
            <a:pPr indent="0" lvl="0" marL="25400" marR="12700" rtl="0" algn="l">
              <a:lnSpc>
                <a:spcPct val="115000"/>
              </a:lnSpc>
              <a:spcBef>
                <a:spcPts val="0"/>
              </a:spcBef>
              <a:spcAft>
                <a:spcPts val="0"/>
              </a:spcAft>
              <a:buNone/>
            </a:pPr>
            <a:r>
              <a:rPr lang="en" sz="1800"/>
              <a:t>Odds / Probability of survival for a newborn (Age=0):</a:t>
            </a:r>
            <a:endParaRPr sz="1800"/>
          </a:p>
        </p:txBody>
      </p:sp>
      <p:pic>
        <p:nvPicPr>
          <p:cNvPr id="288" name="Google Shape;288;p44"/>
          <p:cNvPicPr preferRelativeResize="0"/>
          <p:nvPr/>
        </p:nvPicPr>
        <p:blipFill rotWithShape="1">
          <a:blip r:embed="rId3">
            <a:alphaModFix/>
          </a:blip>
          <a:srcRect b="53192" l="0" r="0" t="0"/>
          <a:stretch/>
        </p:blipFill>
        <p:spPr>
          <a:xfrm>
            <a:off x="1833275" y="797375"/>
            <a:ext cx="4502149" cy="1978887"/>
          </a:xfrm>
          <a:prstGeom prst="rect">
            <a:avLst/>
          </a:prstGeom>
          <a:noFill/>
          <a:ln>
            <a:noFill/>
          </a:ln>
        </p:spPr>
      </p:pic>
      <p:pic>
        <p:nvPicPr>
          <p:cNvPr id="289" name="Google Shape;289;p44"/>
          <p:cNvPicPr preferRelativeResize="0"/>
          <p:nvPr/>
        </p:nvPicPr>
        <p:blipFill rotWithShape="1">
          <a:blip r:embed="rId3">
            <a:alphaModFix/>
          </a:blip>
          <a:srcRect b="1097" l="0" r="0" t="65733"/>
          <a:stretch/>
        </p:blipFill>
        <p:spPr>
          <a:xfrm>
            <a:off x="1833275" y="3257417"/>
            <a:ext cx="4502149" cy="1402300"/>
          </a:xfrm>
          <a:prstGeom prst="rect">
            <a:avLst/>
          </a:prstGeom>
          <a:noFill/>
          <a:ln>
            <a:noFill/>
          </a:ln>
        </p:spPr>
      </p:pic>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7"/>
          <p:cNvSpPr txBox="1"/>
          <p:nvPr>
            <p:ph type="title"/>
          </p:nvPr>
        </p:nvSpPr>
        <p:spPr>
          <a:xfrm>
            <a:off x="1673074" y="2280391"/>
            <a:ext cx="3218033" cy="336923"/>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None/>
            </a:pPr>
            <a:r>
              <a:rPr b="1" i="0" lang="en" sz="2500" cap="none" strike="noStrike">
                <a:solidFill>
                  <a:srgbClr val="000000"/>
                </a:solidFill>
                <a:latin typeface="Arial"/>
                <a:ea typeface="Arial"/>
                <a:cs typeface="Arial"/>
                <a:sym typeface="Arial"/>
              </a:rPr>
              <a:t>Logistic regression</a:t>
            </a:r>
            <a:endParaRPr b="1" i="0" sz="2500" u="none" cap="none" strike="noStrike">
              <a:solidFill>
                <a:srgbClr val="F9F9F9"/>
              </a:solidFill>
              <a:latin typeface="Arial"/>
              <a:ea typeface="Arial"/>
              <a:cs typeface="Arial"/>
              <a:sym typeface="Arial"/>
            </a:endParaRPr>
          </a:p>
        </p:txBody>
      </p:sp>
      <p:sp>
        <p:nvSpPr>
          <p:cNvPr id="117" name="Google Shape;117;p27"/>
          <p:cNvSpPr/>
          <p:nvPr/>
        </p:nvSpPr>
        <p:spPr>
          <a:xfrm>
            <a:off x="1703276" y="2780089"/>
            <a:ext cx="5744598" cy="0"/>
          </a:xfrm>
          <a:custGeom>
            <a:rect b="b" l="l" r="r" t="t"/>
            <a:pathLst>
              <a:path extrusionOk="0" h="120000" w="120000">
                <a:moveTo>
                  <a:pt x="0" y="0"/>
                </a:moveTo>
                <a:lnTo>
                  <a:pt x="119974" y="0"/>
                </a:lnTo>
              </a:path>
            </a:pathLst>
          </a:custGeom>
          <a:noFill/>
          <a:ln cap="flat" cmpd="sng" w="9525">
            <a:solidFill>
              <a:srgbClr val="D5C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118" name="Google Shape;118;p27"/>
          <p:cNvSpPr/>
          <p:nvPr/>
        </p:nvSpPr>
        <p:spPr>
          <a:xfrm>
            <a:off x="1698258" y="2780089"/>
            <a:ext cx="5753415" cy="0"/>
          </a:xfrm>
          <a:custGeom>
            <a:rect b="b" l="l" r="r" t="t"/>
            <a:pathLst>
              <a:path extrusionOk="0" h="120000" w="120000">
                <a:moveTo>
                  <a:pt x="0" y="0"/>
                </a:moveTo>
                <a:lnTo>
                  <a:pt x="120000" y="0"/>
                </a:lnTo>
              </a:path>
            </a:pathLst>
          </a:custGeom>
          <a:noFill/>
          <a:ln cap="flat" cmpd="sng" w="10100">
            <a:solidFill>
              <a:srgbClr val="D5C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119" name="Google Shape;119;p27"/>
          <p:cNvSpPr/>
          <p:nvPr/>
        </p:nvSpPr>
        <p:spPr>
          <a:xfrm>
            <a:off x="1703276" y="2780089"/>
            <a:ext cx="2924569" cy="0"/>
          </a:xfrm>
          <a:custGeom>
            <a:rect b="b" l="l" r="r" t="t"/>
            <a:pathLst>
              <a:path extrusionOk="0" h="120000" w="120000">
                <a:moveTo>
                  <a:pt x="0" y="0"/>
                </a:moveTo>
                <a:lnTo>
                  <a:pt x="119973" y="0"/>
                </a:lnTo>
              </a:path>
            </a:pathLst>
          </a:custGeom>
          <a:noFill/>
          <a:ln cap="flat" cmpd="sng" w="9525">
            <a:solidFill>
              <a:srgbClr val="EB801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120" name="Google Shape;120;p27"/>
          <p:cNvSpPr/>
          <p:nvPr/>
        </p:nvSpPr>
        <p:spPr>
          <a:xfrm>
            <a:off x="1698258" y="2780089"/>
            <a:ext cx="2934645" cy="0"/>
          </a:xfrm>
          <a:custGeom>
            <a:rect b="b" l="l" r="r" t="t"/>
            <a:pathLst>
              <a:path extrusionOk="0" h="120000" w="120000">
                <a:moveTo>
                  <a:pt x="0" y="0"/>
                </a:moveTo>
                <a:lnTo>
                  <a:pt x="119971" y="0"/>
                </a:lnTo>
              </a:path>
            </a:pathLst>
          </a:custGeom>
          <a:noFill/>
          <a:ln cap="flat" cmpd="sng" w="10100">
            <a:solidFill>
              <a:srgbClr val="EB801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3" name="Shape 293"/>
        <p:cNvGrpSpPr/>
        <p:nvPr/>
      </p:nvGrpSpPr>
      <p:grpSpPr>
        <a:xfrm>
          <a:off x="0" y="0"/>
          <a:ext cx="0" cy="0"/>
          <a:chOff x="0" y="0"/>
          <a:chExt cx="0" cy="0"/>
        </a:xfrm>
      </p:grpSpPr>
      <p:sp>
        <p:nvSpPr>
          <p:cNvPr id="294" name="Google Shape;294;p45"/>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295" name="Google Shape;295;p45"/>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296" name="Google Shape;296;p45"/>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Example - Donner Party - Prediction</a:t>
            </a:r>
            <a:endParaRPr/>
          </a:p>
        </p:txBody>
      </p:sp>
      <p:sp>
        <p:nvSpPr>
          <p:cNvPr id="297" name="Google Shape;297;p45"/>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298" name="Google Shape;298;p45"/>
          <p:cNvSpPr txBox="1"/>
          <p:nvPr/>
        </p:nvSpPr>
        <p:spPr>
          <a:xfrm>
            <a:off x="732900" y="1608625"/>
            <a:ext cx="7674300" cy="12342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Clr>
                <a:schemeClr val="dk1"/>
              </a:buClr>
              <a:buFont typeface="Arial"/>
              <a:buNone/>
            </a:pPr>
            <a:r>
              <a:rPr lang="en" sz="1800">
                <a:solidFill>
                  <a:schemeClr val="dk1"/>
                </a:solidFill>
              </a:rPr>
              <a:t>Odds / Probability of survival for a 25 year old:</a:t>
            </a:r>
            <a:endParaRPr sz="1800">
              <a:solidFill>
                <a:schemeClr val="dk1"/>
              </a:solidFill>
            </a:endParaRPr>
          </a:p>
          <a:p>
            <a:pPr indent="0" lvl="0" marL="25400" marR="12700" rtl="0" algn="l">
              <a:lnSpc>
                <a:spcPct val="115000"/>
              </a:lnSpc>
              <a:spcBef>
                <a:spcPts val="0"/>
              </a:spcBef>
              <a:spcAft>
                <a:spcPts val="0"/>
              </a:spcAft>
              <a:buNone/>
            </a:pPr>
            <a:r>
              <a:t/>
            </a:r>
            <a:endParaRPr sz="1800"/>
          </a:p>
        </p:txBody>
      </p:sp>
      <p:pic>
        <p:nvPicPr>
          <p:cNvPr id="299" name="Google Shape;299;p45"/>
          <p:cNvPicPr preferRelativeResize="0"/>
          <p:nvPr/>
        </p:nvPicPr>
        <p:blipFill rotWithShape="1">
          <a:blip r:embed="rId3">
            <a:alphaModFix/>
          </a:blip>
          <a:srcRect b="53191" l="0" r="0" t="26254"/>
          <a:stretch/>
        </p:blipFill>
        <p:spPr>
          <a:xfrm>
            <a:off x="1861325" y="696819"/>
            <a:ext cx="4502149" cy="868925"/>
          </a:xfrm>
          <a:prstGeom prst="rect">
            <a:avLst/>
          </a:prstGeom>
          <a:noFill/>
          <a:ln>
            <a:noFill/>
          </a:ln>
        </p:spPr>
      </p:pic>
      <p:sp>
        <p:nvSpPr>
          <p:cNvPr id="300" name="Google Shape;300;p45"/>
          <p:cNvSpPr txBox="1"/>
          <p:nvPr/>
        </p:nvSpPr>
        <p:spPr>
          <a:xfrm>
            <a:off x="734850" y="3323825"/>
            <a:ext cx="7674300" cy="10380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None/>
            </a:pPr>
            <a:r>
              <a:rPr lang="en" sz="1800">
                <a:solidFill>
                  <a:schemeClr val="dk1"/>
                </a:solidFill>
              </a:rPr>
              <a:t>Odds / Probability of survival for a 50 year old:</a:t>
            </a:r>
            <a:endParaRPr sz="1800">
              <a:solidFill>
                <a:schemeClr val="dk1"/>
              </a:solidFill>
            </a:endParaRPr>
          </a:p>
          <a:p>
            <a:pPr indent="0" lvl="0" marL="25400" marR="12700" rtl="0" algn="l">
              <a:lnSpc>
                <a:spcPct val="115000"/>
              </a:lnSpc>
              <a:spcBef>
                <a:spcPts val="0"/>
              </a:spcBef>
              <a:spcAft>
                <a:spcPts val="0"/>
              </a:spcAft>
              <a:buNone/>
            </a:pPr>
            <a:r>
              <a:t/>
            </a:r>
            <a:endParaRPr sz="1800"/>
          </a:p>
        </p:txBody>
      </p:sp>
      <p:pic>
        <p:nvPicPr>
          <p:cNvPr id="301" name="Google Shape;301;p45"/>
          <p:cNvPicPr preferRelativeResize="0"/>
          <p:nvPr/>
        </p:nvPicPr>
        <p:blipFill>
          <a:blip r:embed="rId4">
            <a:alphaModFix/>
          </a:blip>
          <a:stretch>
            <a:fillRect/>
          </a:stretch>
        </p:blipFill>
        <p:spPr>
          <a:xfrm>
            <a:off x="2356222" y="1994797"/>
            <a:ext cx="2601209" cy="1272925"/>
          </a:xfrm>
          <a:prstGeom prst="rect">
            <a:avLst/>
          </a:prstGeom>
          <a:noFill/>
          <a:ln>
            <a:noFill/>
          </a:ln>
        </p:spPr>
      </p:pic>
      <p:pic>
        <p:nvPicPr>
          <p:cNvPr id="302" name="Google Shape;302;p45"/>
          <p:cNvPicPr preferRelativeResize="0"/>
          <p:nvPr/>
        </p:nvPicPr>
        <p:blipFill>
          <a:blip r:embed="rId5">
            <a:alphaModFix/>
          </a:blip>
          <a:stretch>
            <a:fillRect/>
          </a:stretch>
        </p:blipFill>
        <p:spPr>
          <a:xfrm>
            <a:off x="2168550" y="3635750"/>
            <a:ext cx="2976551" cy="1501450"/>
          </a:xfrm>
          <a:prstGeom prst="rect">
            <a:avLst/>
          </a:prstGeom>
          <a:noFill/>
          <a:ln>
            <a:noFill/>
          </a:ln>
        </p:spPr>
      </p:pic>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6" name="Shape 306"/>
        <p:cNvGrpSpPr/>
        <p:nvPr/>
      </p:nvGrpSpPr>
      <p:grpSpPr>
        <a:xfrm>
          <a:off x="0" y="0"/>
          <a:ext cx="0" cy="0"/>
          <a:chOff x="0" y="0"/>
          <a:chExt cx="0" cy="0"/>
        </a:xfrm>
      </p:grpSpPr>
      <p:sp>
        <p:nvSpPr>
          <p:cNvPr id="307" name="Google Shape;307;p46"/>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308" name="Google Shape;308;p46"/>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309" name="Google Shape;309;p46"/>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Example - Donner Party - Prediction (cont.)</a:t>
            </a:r>
            <a:endParaRPr/>
          </a:p>
        </p:txBody>
      </p:sp>
      <p:sp>
        <p:nvSpPr>
          <p:cNvPr id="310" name="Google Shape;310;p46"/>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311" name="Google Shape;311;p46"/>
          <p:cNvSpPr txBox="1"/>
          <p:nvPr/>
        </p:nvSpPr>
        <p:spPr>
          <a:xfrm>
            <a:off x="688850" y="793475"/>
            <a:ext cx="7674300" cy="39897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None/>
            </a:pPr>
            <a:r>
              <a:t/>
            </a:r>
            <a:endParaRPr sz="1800">
              <a:latin typeface="Arial"/>
              <a:ea typeface="Arial"/>
              <a:cs typeface="Arial"/>
              <a:sym typeface="Arial"/>
            </a:endParaRPr>
          </a:p>
        </p:txBody>
      </p:sp>
      <p:pic>
        <p:nvPicPr>
          <p:cNvPr id="312" name="Google Shape;312;p46"/>
          <p:cNvPicPr preferRelativeResize="0"/>
          <p:nvPr/>
        </p:nvPicPr>
        <p:blipFill>
          <a:blip r:embed="rId3">
            <a:alphaModFix/>
          </a:blip>
          <a:stretch>
            <a:fillRect/>
          </a:stretch>
        </p:blipFill>
        <p:spPr>
          <a:xfrm>
            <a:off x="1192072" y="938950"/>
            <a:ext cx="5536101" cy="3455999"/>
          </a:xfrm>
          <a:prstGeom prst="rect">
            <a:avLst/>
          </a:prstGeom>
          <a:noFill/>
          <a:ln>
            <a:noFill/>
          </a:ln>
        </p:spPr>
      </p:pic>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6" name="Shape 316"/>
        <p:cNvGrpSpPr/>
        <p:nvPr/>
      </p:nvGrpSpPr>
      <p:grpSpPr>
        <a:xfrm>
          <a:off x="0" y="0"/>
          <a:ext cx="0" cy="0"/>
          <a:chOff x="0" y="0"/>
          <a:chExt cx="0" cy="0"/>
        </a:xfrm>
      </p:grpSpPr>
      <p:sp>
        <p:nvSpPr>
          <p:cNvPr id="317" name="Google Shape;317;p47"/>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318" name="Google Shape;318;p47"/>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319" name="Google Shape;319;p47"/>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Example - Donner Party - Prediction (cont.)</a:t>
            </a:r>
            <a:endParaRPr/>
          </a:p>
        </p:txBody>
      </p:sp>
      <p:pic>
        <p:nvPicPr>
          <p:cNvPr id="320" name="Google Shape;320;p47"/>
          <p:cNvPicPr preferRelativeResize="0"/>
          <p:nvPr/>
        </p:nvPicPr>
        <p:blipFill>
          <a:blip r:embed="rId3">
            <a:alphaModFix/>
          </a:blip>
          <a:stretch>
            <a:fillRect/>
          </a:stretch>
        </p:blipFill>
        <p:spPr>
          <a:xfrm>
            <a:off x="1192075" y="983176"/>
            <a:ext cx="5536101" cy="3404304"/>
          </a:xfrm>
          <a:prstGeom prst="rect">
            <a:avLst/>
          </a:prstGeom>
          <a:noFill/>
          <a:ln>
            <a:noFill/>
          </a:ln>
        </p:spPr>
      </p:pic>
      <p:sp>
        <p:nvSpPr>
          <p:cNvPr id="321" name="Google Shape;321;p47"/>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322" name="Google Shape;322;p47"/>
          <p:cNvSpPr txBox="1"/>
          <p:nvPr/>
        </p:nvSpPr>
        <p:spPr>
          <a:xfrm>
            <a:off x="688850" y="793475"/>
            <a:ext cx="7674300" cy="39897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None/>
            </a:pPr>
            <a:r>
              <a:t/>
            </a:r>
            <a:endParaRPr sz="1800">
              <a:latin typeface="Arial"/>
              <a:ea typeface="Arial"/>
              <a:cs typeface="Arial"/>
              <a:sym typeface="Arial"/>
            </a:endParaRPr>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6" name="Shape 326"/>
        <p:cNvGrpSpPr/>
        <p:nvPr/>
      </p:nvGrpSpPr>
      <p:grpSpPr>
        <a:xfrm>
          <a:off x="0" y="0"/>
          <a:ext cx="0" cy="0"/>
          <a:chOff x="0" y="0"/>
          <a:chExt cx="0" cy="0"/>
        </a:xfrm>
      </p:grpSpPr>
      <p:sp>
        <p:nvSpPr>
          <p:cNvPr id="327" name="Google Shape;327;p48"/>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328" name="Google Shape;328;p48"/>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329" name="Google Shape;329;p48"/>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Example - Donner Party - Interpretation</a:t>
            </a:r>
            <a:endParaRPr/>
          </a:p>
        </p:txBody>
      </p:sp>
      <p:sp>
        <p:nvSpPr>
          <p:cNvPr id="330" name="Google Shape;330;p48"/>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pic>
        <p:nvPicPr>
          <p:cNvPr id="331" name="Google Shape;331;p48"/>
          <p:cNvPicPr preferRelativeResize="0"/>
          <p:nvPr/>
        </p:nvPicPr>
        <p:blipFill>
          <a:blip r:embed="rId3">
            <a:alphaModFix/>
          </a:blip>
          <a:stretch>
            <a:fillRect/>
          </a:stretch>
        </p:blipFill>
        <p:spPr>
          <a:xfrm>
            <a:off x="939376" y="669900"/>
            <a:ext cx="5694251" cy="4368601"/>
          </a:xfrm>
          <a:prstGeom prst="rect">
            <a:avLst/>
          </a:prstGeom>
          <a:noFill/>
          <a:ln>
            <a:noFill/>
          </a:ln>
        </p:spPr>
      </p:pic>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5" name="Shape 335"/>
        <p:cNvGrpSpPr/>
        <p:nvPr/>
      </p:nvGrpSpPr>
      <p:grpSpPr>
        <a:xfrm>
          <a:off x="0" y="0"/>
          <a:ext cx="0" cy="0"/>
          <a:chOff x="0" y="0"/>
          <a:chExt cx="0" cy="0"/>
        </a:xfrm>
      </p:grpSpPr>
      <p:sp>
        <p:nvSpPr>
          <p:cNvPr id="336" name="Google Shape;336;p49"/>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337" name="Google Shape;337;p49"/>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338" name="Google Shape;338;p49"/>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Example - Donner Party - Age and Gender</a:t>
            </a:r>
            <a:endParaRPr/>
          </a:p>
        </p:txBody>
      </p:sp>
      <p:sp>
        <p:nvSpPr>
          <p:cNvPr id="339" name="Google Shape;339;p49"/>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340" name="Google Shape;340;p49"/>
          <p:cNvSpPr txBox="1"/>
          <p:nvPr/>
        </p:nvSpPr>
        <p:spPr>
          <a:xfrm>
            <a:off x="688850" y="667250"/>
            <a:ext cx="7753800" cy="41157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rPr b="1" lang="en" sz="1200">
                <a:latin typeface="Courier New"/>
                <a:ea typeface="Courier New"/>
                <a:cs typeface="Courier New"/>
                <a:sym typeface="Courier New"/>
              </a:rPr>
              <a:t>summary(glm(Status  ̃ Age + Sex, data=donner, family=binomial))</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rPr b="1" lang="en" sz="1200">
                <a:latin typeface="Courier New"/>
                <a:ea typeface="Courier New"/>
                <a:cs typeface="Courier New"/>
                <a:sym typeface="Courier New"/>
              </a:rPr>
              <a:t>## Call:</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rPr b="1" lang="en" sz="1200">
                <a:latin typeface="Courier New"/>
                <a:ea typeface="Courier New"/>
                <a:cs typeface="Courier New"/>
                <a:sym typeface="Courier New"/>
              </a:rPr>
              <a:t>## glm(formula = Status  ̃ Age + Sex, family = binomial, data = donner)</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rPr b="1" lang="en" sz="1200">
                <a:latin typeface="Courier New"/>
                <a:ea typeface="Courier New"/>
                <a:cs typeface="Courier New"/>
                <a:sym typeface="Courier New"/>
              </a:rPr>
              <a:t>##</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rPr b="1" lang="en" sz="1200">
                <a:latin typeface="Courier New"/>
                <a:ea typeface="Courier New"/>
                <a:cs typeface="Courier New"/>
                <a:sym typeface="Courier New"/>
              </a:rPr>
              <a:t>## Coefficients:</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rPr b="1" lang="en" sz="1200">
                <a:latin typeface="Courier New"/>
                <a:ea typeface="Courier New"/>
                <a:cs typeface="Courier New"/>
                <a:sym typeface="Courier New"/>
              </a:rPr>
              <a:t>##             Estimate Std. Error z value Pr(&gt;|z|)</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rPr b="1" lang="en" sz="1200">
                <a:latin typeface="Courier New"/>
                <a:ea typeface="Courier New"/>
                <a:cs typeface="Courier New"/>
                <a:sym typeface="Courier New"/>
              </a:rPr>
              <a:t>## (Intercept)  1.63312    1.11018   1.471   0.1413</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rPr b="1" lang="en" sz="1200">
                <a:latin typeface="Courier New"/>
                <a:ea typeface="Courier New"/>
                <a:cs typeface="Courier New"/>
                <a:sym typeface="Courier New"/>
              </a:rPr>
              <a:t>## Age         -0.07820    0.03728  -2.097   0.0359 *</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rPr b="1" lang="en" sz="1200">
                <a:latin typeface="Courier New"/>
                <a:ea typeface="Courier New"/>
                <a:cs typeface="Courier New"/>
                <a:sym typeface="Courier New"/>
              </a:rPr>
              <a:t>## SexFemale    1.59729    0.75547   2.114   0.0345 *</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rPr b="1" lang="en" sz="1200">
                <a:latin typeface="Courier New"/>
                <a:ea typeface="Courier New"/>
                <a:cs typeface="Courier New"/>
                <a:sym typeface="Courier New"/>
              </a:rPr>
              <a:t>## ---</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rPr b="1" lang="en" sz="1200">
                <a:latin typeface="Courier New"/>
                <a:ea typeface="Courier New"/>
                <a:cs typeface="Courier New"/>
                <a:sym typeface="Courier New"/>
              </a:rPr>
              <a:t>##</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rPr b="1" lang="en" sz="1200">
                <a:latin typeface="Courier New"/>
                <a:ea typeface="Courier New"/>
                <a:cs typeface="Courier New"/>
                <a:sym typeface="Courier New"/>
              </a:rPr>
              <a:t>## (Dispersion parameter for binomial family taken to be 1)</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rPr b="1" lang="en" sz="1200">
                <a:latin typeface="Courier New"/>
                <a:ea typeface="Courier New"/>
                <a:cs typeface="Courier New"/>
                <a:sym typeface="Courier New"/>
              </a:rPr>
              <a:t>##</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rPr b="1" lang="en" sz="1200">
                <a:latin typeface="Courier New"/>
                <a:ea typeface="Courier New"/>
                <a:cs typeface="Courier New"/>
                <a:sym typeface="Courier New"/>
              </a:rPr>
              <a:t>##     Null deviance: 61.827  on 44  degrees of freedom</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rPr b="1" lang="en" sz="1200">
                <a:latin typeface="Courier New"/>
                <a:ea typeface="Courier New"/>
                <a:cs typeface="Courier New"/>
                <a:sym typeface="Courier New"/>
              </a:rPr>
              <a:t>## Residual deviance: 51.256  on 42  degrees of freedom</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rPr b="1" lang="en" sz="1200">
                <a:latin typeface="Courier New"/>
                <a:ea typeface="Courier New"/>
                <a:cs typeface="Courier New"/>
                <a:sym typeface="Courier New"/>
              </a:rPr>
              <a:t>## AIC: 57.256</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rPr b="1" lang="en" sz="1200">
                <a:latin typeface="Courier New"/>
                <a:ea typeface="Courier New"/>
                <a:cs typeface="Courier New"/>
                <a:sym typeface="Courier New"/>
              </a:rPr>
              <a:t>##</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rPr b="1" lang="en" sz="1200">
                <a:latin typeface="Courier New"/>
                <a:ea typeface="Courier New"/>
                <a:cs typeface="Courier New"/>
                <a:sym typeface="Courier New"/>
              </a:rPr>
              <a:t>## Number of Fisher Scoring iterations: 4</a:t>
            </a:r>
            <a:endParaRPr b="1" sz="1200">
              <a:latin typeface="Courier New"/>
              <a:ea typeface="Courier New"/>
              <a:cs typeface="Courier New"/>
              <a:sym typeface="Courier New"/>
            </a:endParaRPr>
          </a:p>
        </p:txBody>
      </p: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4" name="Shape 344"/>
        <p:cNvGrpSpPr/>
        <p:nvPr/>
      </p:nvGrpSpPr>
      <p:grpSpPr>
        <a:xfrm>
          <a:off x="0" y="0"/>
          <a:ext cx="0" cy="0"/>
          <a:chOff x="0" y="0"/>
          <a:chExt cx="0" cy="0"/>
        </a:xfrm>
      </p:grpSpPr>
      <p:sp>
        <p:nvSpPr>
          <p:cNvPr id="345" name="Google Shape;345;p50"/>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346" name="Google Shape;346;p50"/>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347" name="Google Shape;347;p50"/>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Example - Donner Party - Gender Models</a:t>
            </a:r>
            <a:endParaRPr/>
          </a:p>
        </p:txBody>
      </p:sp>
      <p:sp>
        <p:nvSpPr>
          <p:cNvPr id="348" name="Google Shape;348;p50"/>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349" name="Google Shape;349;p50"/>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rPr lang="en" sz="1800"/>
              <a:t>Just like MLR we can plug in gender to arrive at two status vs age models for men and women respectively.</a:t>
            </a:r>
            <a:endParaRPr sz="1800"/>
          </a:p>
          <a:p>
            <a:pPr indent="0" lvl="0" marL="25400" marR="12700" rtl="0" algn="l">
              <a:lnSpc>
                <a:spcPct val="115000"/>
              </a:lnSpc>
              <a:spcBef>
                <a:spcPts val="0"/>
              </a:spcBef>
              <a:spcAft>
                <a:spcPts val="0"/>
              </a:spcAft>
              <a:buSzPts val="1100"/>
              <a:buNone/>
            </a:pPr>
            <a:r>
              <a:t/>
            </a:r>
            <a:endParaRPr sz="1800"/>
          </a:p>
          <a:p>
            <a:pPr indent="0" lvl="0" marL="25400" marR="12700" rtl="0" algn="l">
              <a:lnSpc>
                <a:spcPct val="115000"/>
              </a:lnSpc>
              <a:spcBef>
                <a:spcPts val="0"/>
              </a:spcBef>
              <a:spcAft>
                <a:spcPts val="0"/>
              </a:spcAft>
              <a:buSzPts val="1100"/>
              <a:buNone/>
            </a:pPr>
            <a:r>
              <a:rPr lang="en" sz="1800"/>
              <a:t>General model:</a:t>
            </a:r>
            <a:endParaRPr sz="1800"/>
          </a:p>
          <a:p>
            <a:pPr indent="0" lvl="0" marL="25400" marR="12700" rtl="0" algn="l">
              <a:lnSpc>
                <a:spcPct val="115000"/>
              </a:lnSpc>
              <a:spcBef>
                <a:spcPts val="0"/>
              </a:spcBef>
              <a:spcAft>
                <a:spcPts val="0"/>
              </a:spcAft>
              <a:buSzPts val="1100"/>
              <a:buNone/>
            </a:pPr>
            <a:r>
              <a:t/>
            </a:r>
            <a:endParaRPr sz="1800"/>
          </a:p>
          <a:p>
            <a:pPr indent="0" lvl="0" marL="25400" marR="12700" rtl="0" algn="l">
              <a:lnSpc>
                <a:spcPct val="115000"/>
              </a:lnSpc>
              <a:spcBef>
                <a:spcPts val="0"/>
              </a:spcBef>
              <a:spcAft>
                <a:spcPts val="0"/>
              </a:spcAft>
              <a:buSzPts val="1100"/>
              <a:buNone/>
            </a:pPr>
            <a:r>
              <a:t/>
            </a:r>
            <a:endParaRPr sz="1800"/>
          </a:p>
          <a:p>
            <a:pPr indent="0" lvl="0" marL="25400" marR="12700" rtl="0" algn="l">
              <a:lnSpc>
                <a:spcPct val="115000"/>
              </a:lnSpc>
              <a:spcBef>
                <a:spcPts val="0"/>
              </a:spcBef>
              <a:spcAft>
                <a:spcPts val="0"/>
              </a:spcAft>
              <a:buSzPts val="1100"/>
              <a:buNone/>
            </a:pPr>
            <a:r>
              <a:rPr lang="en" sz="1800"/>
              <a:t>Male model:</a:t>
            </a:r>
            <a:endParaRPr sz="1800"/>
          </a:p>
          <a:p>
            <a:pPr indent="0" lvl="0" marL="25400" marR="12700" rtl="0" algn="l">
              <a:lnSpc>
                <a:spcPct val="115000"/>
              </a:lnSpc>
              <a:spcBef>
                <a:spcPts val="0"/>
              </a:spcBef>
              <a:spcAft>
                <a:spcPts val="0"/>
              </a:spcAft>
              <a:buSzPts val="1100"/>
              <a:buNone/>
            </a:pPr>
            <a:r>
              <a:t/>
            </a:r>
            <a:endParaRPr sz="1800"/>
          </a:p>
          <a:p>
            <a:pPr indent="0" lvl="0" marL="25400" marR="12700" rtl="0" algn="l">
              <a:lnSpc>
                <a:spcPct val="115000"/>
              </a:lnSpc>
              <a:spcBef>
                <a:spcPts val="0"/>
              </a:spcBef>
              <a:spcAft>
                <a:spcPts val="0"/>
              </a:spcAft>
              <a:buSzPts val="1100"/>
              <a:buNone/>
            </a:pPr>
            <a:r>
              <a:t/>
            </a:r>
            <a:endParaRPr sz="1800"/>
          </a:p>
          <a:p>
            <a:pPr indent="0" lvl="0" marL="25400" marR="12700" rtl="0" algn="l">
              <a:lnSpc>
                <a:spcPct val="115000"/>
              </a:lnSpc>
              <a:spcBef>
                <a:spcPts val="0"/>
              </a:spcBef>
              <a:spcAft>
                <a:spcPts val="0"/>
              </a:spcAft>
              <a:buSzPts val="1100"/>
              <a:buNone/>
            </a:pPr>
            <a:r>
              <a:rPr lang="en" sz="1800"/>
              <a:t>Female model:</a:t>
            </a:r>
            <a:endParaRPr sz="1800"/>
          </a:p>
        </p:txBody>
      </p:sp>
      <p:pic>
        <p:nvPicPr>
          <p:cNvPr id="350" name="Google Shape;350;p50"/>
          <p:cNvPicPr preferRelativeResize="0"/>
          <p:nvPr/>
        </p:nvPicPr>
        <p:blipFill rotWithShape="1">
          <a:blip r:embed="rId3">
            <a:alphaModFix/>
          </a:blip>
          <a:srcRect b="80816" l="0" r="0" t="0"/>
          <a:stretch/>
        </p:blipFill>
        <p:spPr>
          <a:xfrm>
            <a:off x="2366238" y="1905550"/>
            <a:ext cx="4319524" cy="674975"/>
          </a:xfrm>
          <a:prstGeom prst="rect">
            <a:avLst/>
          </a:prstGeom>
          <a:noFill/>
          <a:ln>
            <a:noFill/>
          </a:ln>
        </p:spPr>
      </p:pic>
      <p:pic>
        <p:nvPicPr>
          <p:cNvPr id="351" name="Google Shape;351;p50"/>
          <p:cNvPicPr preferRelativeResize="0"/>
          <p:nvPr/>
        </p:nvPicPr>
        <p:blipFill rotWithShape="1">
          <a:blip r:embed="rId3">
            <a:alphaModFix/>
          </a:blip>
          <a:srcRect b="43695" l="0" r="0" t="30396"/>
          <a:stretch/>
        </p:blipFill>
        <p:spPr>
          <a:xfrm>
            <a:off x="2240025" y="2748800"/>
            <a:ext cx="4319499" cy="911599"/>
          </a:xfrm>
          <a:prstGeom prst="rect">
            <a:avLst/>
          </a:prstGeom>
          <a:noFill/>
          <a:ln>
            <a:noFill/>
          </a:ln>
        </p:spPr>
      </p:pic>
      <p:pic>
        <p:nvPicPr>
          <p:cNvPr id="352" name="Google Shape;352;p50"/>
          <p:cNvPicPr preferRelativeResize="0"/>
          <p:nvPr/>
        </p:nvPicPr>
        <p:blipFill rotWithShape="1">
          <a:blip r:embed="rId3">
            <a:alphaModFix/>
          </a:blip>
          <a:srcRect b="0" l="0" r="0" t="77479"/>
          <a:stretch/>
        </p:blipFill>
        <p:spPr>
          <a:xfrm>
            <a:off x="2240025" y="4060750"/>
            <a:ext cx="4319499" cy="792400"/>
          </a:xfrm>
          <a:prstGeom prst="rect">
            <a:avLst/>
          </a:prstGeom>
          <a:noFill/>
          <a:ln>
            <a:noFill/>
          </a:ln>
        </p:spPr>
      </p:pic>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6" name="Shape 356"/>
        <p:cNvGrpSpPr/>
        <p:nvPr/>
      </p:nvGrpSpPr>
      <p:grpSpPr>
        <a:xfrm>
          <a:off x="0" y="0"/>
          <a:ext cx="0" cy="0"/>
          <a:chOff x="0" y="0"/>
          <a:chExt cx="0" cy="0"/>
        </a:xfrm>
      </p:grpSpPr>
      <p:sp>
        <p:nvSpPr>
          <p:cNvPr id="357" name="Google Shape;357;p51"/>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358" name="Google Shape;358;p51"/>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359" name="Google Shape;359;p51"/>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Example - Donner Party - Gender Models (cont.)</a:t>
            </a:r>
            <a:endParaRPr/>
          </a:p>
        </p:txBody>
      </p:sp>
      <p:sp>
        <p:nvSpPr>
          <p:cNvPr id="360" name="Google Shape;360;p51"/>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361" name="Google Shape;361;p51"/>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t/>
            </a:r>
            <a:endParaRPr sz="1800"/>
          </a:p>
        </p:txBody>
      </p:sp>
      <p:pic>
        <p:nvPicPr>
          <p:cNvPr id="362" name="Google Shape;362;p51"/>
          <p:cNvPicPr preferRelativeResize="0"/>
          <p:nvPr/>
        </p:nvPicPr>
        <p:blipFill>
          <a:blip r:embed="rId3">
            <a:alphaModFix/>
          </a:blip>
          <a:stretch>
            <a:fillRect/>
          </a:stretch>
        </p:blipFill>
        <p:spPr>
          <a:xfrm>
            <a:off x="688850" y="1111851"/>
            <a:ext cx="7404976" cy="3484700"/>
          </a:xfrm>
          <a:prstGeom prst="rect">
            <a:avLst/>
          </a:prstGeom>
          <a:noFill/>
          <a:ln>
            <a:noFill/>
          </a:ln>
        </p:spPr>
      </p:pic>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6" name="Shape 366"/>
        <p:cNvGrpSpPr/>
        <p:nvPr/>
      </p:nvGrpSpPr>
      <p:grpSpPr>
        <a:xfrm>
          <a:off x="0" y="0"/>
          <a:ext cx="0" cy="0"/>
          <a:chOff x="0" y="0"/>
          <a:chExt cx="0" cy="0"/>
        </a:xfrm>
      </p:grpSpPr>
      <p:sp>
        <p:nvSpPr>
          <p:cNvPr id="367" name="Google Shape;367;p52"/>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368" name="Google Shape;368;p52"/>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369" name="Google Shape;369;p52"/>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Hypothesis test for the whole model</a:t>
            </a:r>
            <a:endParaRPr/>
          </a:p>
        </p:txBody>
      </p:sp>
      <p:sp>
        <p:nvSpPr>
          <p:cNvPr id="370" name="Google Shape;370;p52"/>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371" name="Google Shape;371;p52"/>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t/>
            </a:r>
            <a:endParaRPr sz="1800"/>
          </a:p>
        </p:txBody>
      </p:sp>
      <p:pic>
        <p:nvPicPr>
          <p:cNvPr id="372" name="Google Shape;372;p52"/>
          <p:cNvPicPr preferRelativeResize="0"/>
          <p:nvPr/>
        </p:nvPicPr>
        <p:blipFill>
          <a:blip r:embed="rId3">
            <a:alphaModFix/>
          </a:blip>
          <a:stretch>
            <a:fillRect/>
          </a:stretch>
        </p:blipFill>
        <p:spPr>
          <a:xfrm>
            <a:off x="843250" y="794775"/>
            <a:ext cx="6022930" cy="4169725"/>
          </a:xfrm>
          <a:prstGeom prst="rect">
            <a:avLst/>
          </a:prstGeom>
          <a:noFill/>
          <a:ln>
            <a:noFill/>
          </a:ln>
        </p:spPr>
      </p:pic>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6" name="Shape 376"/>
        <p:cNvGrpSpPr/>
        <p:nvPr/>
      </p:nvGrpSpPr>
      <p:grpSpPr>
        <a:xfrm>
          <a:off x="0" y="0"/>
          <a:ext cx="0" cy="0"/>
          <a:chOff x="0" y="0"/>
          <a:chExt cx="0" cy="0"/>
        </a:xfrm>
      </p:grpSpPr>
      <p:sp>
        <p:nvSpPr>
          <p:cNvPr id="377" name="Google Shape;377;p53"/>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378" name="Google Shape;378;p53"/>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379" name="Google Shape;379;p53"/>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Hypothesis test for the whole model</a:t>
            </a:r>
            <a:endParaRPr/>
          </a:p>
        </p:txBody>
      </p:sp>
      <p:sp>
        <p:nvSpPr>
          <p:cNvPr id="380" name="Google Shape;380;p53"/>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381" name="Google Shape;381;p53"/>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t/>
            </a:r>
            <a:endParaRPr sz="1800"/>
          </a:p>
        </p:txBody>
      </p:sp>
      <p:pic>
        <p:nvPicPr>
          <p:cNvPr id="382" name="Google Shape;382;p53"/>
          <p:cNvPicPr preferRelativeResize="0"/>
          <p:nvPr/>
        </p:nvPicPr>
        <p:blipFill>
          <a:blip r:embed="rId3">
            <a:alphaModFix/>
          </a:blip>
          <a:stretch>
            <a:fillRect/>
          </a:stretch>
        </p:blipFill>
        <p:spPr>
          <a:xfrm>
            <a:off x="843250" y="794775"/>
            <a:ext cx="6022930" cy="4169725"/>
          </a:xfrm>
          <a:prstGeom prst="rect">
            <a:avLst/>
          </a:prstGeom>
          <a:noFill/>
          <a:ln>
            <a:noFill/>
          </a:ln>
        </p:spPr>
      </p:pic>
      <p:sp>
        <p:nvSpPr>
          <p:cNvPr id="383" name="Google Shape;383;p53"/>
          <p:cNvSpPr txBox="1"/>
          <p:nvPr/>
        </p:nvSpPr>
        <p:spPr>
          <a:xfrm>
            <a:off x="6170825" y="2790875"/>
            <a:ext cx="2426100" cy="24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Note: The model output does not include any F-statistic, as a general rule there are not single model hypothesis tests for GLM models.</a:t>
            </a:r>
            <a:endParaRPr/>
          </a:p>
        </p:txBody>
      </p:sp>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7" name="Shape 387"/>
        <p:cNvGrpSpPr/>
        <p:nvPr/>
      </p:nvGrpSpPr>
      <p:grpSpPr>
        <a:xfrm>
          <a:off x="0" y="0"/>
          <a:ext cx="0" cy="0"/>
          <a:chOff x="0" y="0"/>
          <a:chExt cx="0" cy="0"/>
        </a:xfrm>
      </p:grpSpPr>
      <p:sp>
        <p:nvSpPr>
          <p:cNvPr id="388" name="Google Shape;388;p54"/>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389" name="Google Shape;389;p54"/>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390" name="Google Shape;390;p54"/>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Hypothesis tests for a coefficient</a:t>
            </a:r>
            <a:endParaRPr/>
          </a:p>
        </p:txBody>
      </p:sp>
      <p:sp>
        <p:nvSpPr>
          <p:cNvPr id="391" name="Google Shape;391;p54"/>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392" name="Google Shape;392;p54"/>
          <p:cNvSpPr txBox="1"/>
          <p:nvPr/>
        </p:nvSpPr>
        <p:spPr>
          <a:xfrm>
            <a:off x="688850" y="2842775"/>
            <a:ext cx="7674300" cy="1711800"/>
          </a:xfrm>
          <a:prstGeom prst="rect">
            <a:avLst/>
          </a:prstGeom>
          <a:noFill/>
          <a:ln>
            <a:noFill/>
          </a:ln>
        </p:spPr>
        <p:txBody>
          <a:bodyPr anchorCtr="0" anchor="t" bIns="0" lIns="0" spcFirstLastPara="1" rIns="0" wrap="square" tIns="0">
            <a:noAutofit/>
          </a:bodyPr>
          <a:lstStyle/>
          <a:p>
            <a:pPr indent="0" lvl="0" marL="0" marR="12700" rtl="0" algn="l">
              <a:lnSpc>
                <a:spcPct val="115000"/>
              </a:lnSpc>
              <a:spcBef>
                <a:spcPts val="0"/>
              </a:spcBef>
              <a:spcAft>
                <a:spcPts val="0"/>
              </a:spcAft>
              <a:buSzPts val="1100"/>
              <a:buNone/>
            </a:pPr>
            <a:r>
              <a:rPr lang="en" sz="1800"/>
              <a:t>We are however still able to perform inference on individual coefficients, the basic setup is exactly the same as what we’ve seen before except we use a Z-test.</a:t>
            </a:r>
            <a:endParaRPr sz="1800"/>
          </a:p>
          <a:p>
            <a:pPr indent="0" lvl="0" marL="25400" marR="12700" rtl="0" algn="l">
              <a:lnSpc>
                <a:spcPct val="115000"/>
              </a:lnSpc>
              <a:spcBef>
                <a:spcPts val="0"/>
              </a:spcBef>
              <a:spcAft>
                <a:spcPts val="0"/>
              </a:spcAft>
              <a:buSzPts val="1100"/>
              <a:buNone/>
            </a:pPr>
            <a:r>
              <a:t/>
            </a:r>
            <a:endParaRPr sz="1800"/>
          </a:p>
          <a:p>
            <a:pPr indent="0" lvl="0" marL="25400" marR="12700" rtl="0" algn="l">
              <a:lnSpc>
                <a:spcPct val="115000"/>
              </a:lnSpc>
              <a:spcBef>
                <a:spcPts val="0"/>
              </a:spcBef>
              <a:spcAft>
                <a:spcPts val="0"/>
              </a:spcAft>
              <a:buSzPts val="1100"/>
              <a:buNone/>
            </a:pPr>
            <a:r>
              <a:rPr lang="en"/>
              <a:t>Note: The only tricky bit, which is way beyond the scope of this course, is how the standard error is calculated.</a:t>
            </a:r>
            <a:endParaRPr/>
          </a:p>
        </p:txBody>
      </p:sp>
      <p:pic>
        <p:nvPicPr>
          <p:cNvPr id="393" name="Google Shape;393;p54"/>
          <p:cNvPicPr preferRelativeResize="0"/>
          <p:nvPr/>
        </p:nvPicPr>
        <p:blipFill>
          <a:blip r:embed="rId3">
            <a:alphaModFix/>
          </a:blip>
          <a:stretch>
            <a:fillRect/>
          </a:stretch>
        </p:blipFill>
        <p:spPr>
          <a:xfrm>
            <a:off x="1416475" y="1033775"/>
            <a:ext cx="5820174" cy="1575625"/>
          </a:xfrm>
          <a:prstGeom prst="rect">
            <a:avLst/>
          </a:prstGeom>
          <a:noFill/>
          <a:ln>
            <a:noFill/>
          </a:ln>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4" name="Shape 124"/>
        <p:cNvGrpSpPr/>
        <p:nvPr/>
      </p:nvGrpSpPr>
      <p:grpSpPr>
        <a:xfrm>
          <a:off x="0" y="0"/>
          <a:ext cx="0" cy="0"/>
          <a:chOff x="0" y="0"/>
          <a:chExt cx="0" cy="0"/>
        </a:xfrm>
      </p:grpSpPr>
      <p:sp>
        <p:nvSpPr>
          <p:cNvPr id="125" name="Google Shape;125;p28"/>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126" name="Google Shape;126;p28"/>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127" name="Google Shape;127;p28"/>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Regression so far ...</a:t>
            </a:r>
            <a:endParaRPr/>
          </a:p>
        </p:txBody>
      </p:sp>
      <p:sp>
        <p:nvSpPr>
          <p:cNvPr id="128" name="Google Shape;128;p28"/>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129" name="Google Shape;129;p28"/>
          <p:cNvSpPr txBox="1"/>
          <p:nvPr/>
        </p:nvSpPr>
        <p:spPr>
          <a:xfrm>
            <a:off x="688850" y="740741"/>
            <a:ext cx="7674300" cy="42237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None/>
            </a:pPr>
            <a:r>
              <a:rPr lang="en" sz="1800"/>
              <a:t>At this point we have covered:</a:t>
            </a:r>
            <a:endParaRPr sz="1800"/>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7" name="Shape 397"/>
        <p:cNvGrpSpPr/>
        <p:nvPr/>
      </p:nvGrpSpPr>
      <p:grpSpPr>
        <a:xfrm>
          <a:off x="0" y="0"/>
          <a:ext cx="0" cy="0"/>
          <a:chOff x="0" y="0"/>
          <a:chExt cx="0" cy="0"/>
        </a:xfrm>
      </p:grpSpPr>
      <p:sp>
        <p:nvSpPr>
          <p:cNvPr id="398" name="Google Shape;398;p55"/>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399" name="Google Shape;399;p55"/>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400" name="Google Shape;400;p55"/>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Testing for the slope of Age</a:t>
            </a:r>
            <a:endParaRPr/>
          </a:p>
        </p:txBody>
      </p:sp>
      <p:sp>
        <p:nvSpPr>
          <p:cNvPr id="401" name="Google Shape;401;p55"/>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pic>
        <p:nvPicPr>
          <p:cNvPr id="402" name="Google Shape;402;p55"/>
          <p:cNvPicPr preferRelativeResize="0"/>
          <p:nvPr/>
        </p:nvPicPr>
        <p:blipFill rotWithShape="1">
          <a:blip r:embed="rId3">
            <a:alphaModFix/>
          </a:blip>
          <a:srcRect b="67660" l="0" r="0" t="0"/>
          <a:stretch/>
        </p:blipFill>
        <p:spPr>
          <a:xfrm>
            <a:off x="830550" y="610283"/>
            <a:ext cx="5354274" cy="1451325"/>
          </a:xfrm>
          <a:prstGeom prst="rect">
            <a:avLst/>
          </a:prstGeom>
          <a:noFill/>
          <a:ln>
            <a:noFill/>
          </a:ln>
        </p:spPr>
      </p:pic>
      <p:pic>
        <p:nvPicPr>
          <p:cNvPr id="403" name="Google Shape;403;p55"/>
          <p:cNvPicPr preferRelativeResize="0"/>
          <p:nvPr/>
        </p:nvPicPr>
        <p:blipFill rotWithShape="1">
          <a:blip r:embed="rId3">
            <a:alphaModFix/>
          </a:blip>
          <a:srcRect b="45160" l="0" r="0" t="32339"/>
          <a:stretch/>
        </p:blipFill>
        <p:spPr>
          <a:xfrm>
            <a:off x="830550" y="2061596"/>
            <a:ext cx="5354274" cy="1009775"/>
          </a:xfrm>
          <a:prstGeom prst="rect">
            <a:avLst/>
          </a:prstGeom>
          <a:noFill/>
          <a:ln>
            <a:noFill/>
          </a:ln>
        </p:spPr>
      </p:pic>
      <p:pic>
        <p:nvPicPr>
          <p:cNvPr id="404" name="Google Shape;404;p55"/>
          <p:cNvPicPr preferRelativeResize="0"/>
          <p:nvPr/>
        </p:nvPicPr>
        <p:blipFill rotWithShape="1">
          <a:blip r:embed="rId3">
            <a:alphaModFix/>
          </a:blip>
          <a:srcRect b="19140" l="0" r="0" t="58358"/>
          <a:stretch/>
        </p:blipFill>
        <p:spPr>
          <a:xfrm>
            <a:off x="830550" y="3169540"/>
            <a:ext cx="5354274" cy="1009775"/>
          </a:xfrm>
          <a:prstGeom prst="rect">
            <a:avLst/>
          </a:prstGeom>
          <a:noFill/>
          <a:ln>
            <a:noFill/>
          </a:ln>
        </p:spPr>
      </p:pic>
      <p:pic>
        <p:nvPicPr>
          <p:cNvPr id="405" name="Google Shape;405;p55"/>
          <p:cNvPicPr preferRelativeResize="0"/>
          <p:nvPr/>
        </p:nvPicPr>
        <p:blipFill rotWithShape="1">
          <a:blip r:embed="rId3">
            <a:alphaModFix/>
          </a:blip>
          <a:srcRect b="-153" l="0" r="0" t="82106"/>
          <a:stretch/>
        </p:blipFill>
        <p:spPr>
          <a:xfrm>
            <a:off x="830550" y="4179324"/>
            <a:ext cx="5354274" cy="809925"/>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9" name="Shape 409"/>
        <p:cNvGrpSpPr/>
        <p:nvPr/>
      </p:nvGrpSpPr>
      <p:grpSpPr>
        <a:xfrm>
          <a:off x="0" y="0"/>
          <a:ext cx="0" cy="0"/>
          <a:chOff x="0" y="0"/>
          <a:chExt cx="0" cy="0"/>
        </a:xfrm>
      </p:grpSpPr>
      <p:sp>
        <p:nvSpPr>
          <p:cNvPr id="410" name="Google Shape;410;p56"/>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411" name="Google Shape;411;p56"/>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412" name="Google Shape;412;p56"/>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Confidence interval for age slope coefficient</a:t>
            </a:r>
            <a:endParaRPr/>
          </a:p>
        </p:txBody>
      </p:sp>
      <p:sp>
        <p:nvSpPr>
          <p:cNvPr id="413" name="Google Shape;413;p56"/>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414" name="Google Shape;414;p56"/>
          <p:cNvSpPr txBox="1"/>
          <p:nvPr/>
        </p:nvSpPr>
        <p:spPr>
          <a:xfrm>
            <a:off x="688850" y="2328075"/>
            <a:ext cx="7674300" cy="7575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rPr lang="en" sz="1800"/>
              <a:t>Remember, the interpretation for a slope is the change in log odds ratio per unit change in the predictor.</a:t>
            </a:r>
            <a:endParaRPr sz="1800"/>
          </a:p>
        </p:txBody>
      </p:sp>
      <p:pic>
        <p:nvPicPr>
          <p:cNvPr id="415" name="Google Shape;415;p56"/>
          <p:cNvPicPr preferRelativeResize="0"/>
          <p:nvPr/>
        </p:nvPicPr>
        <p:blipFill rotWithShape="1">
          <a:blip r:embed="rId3">
            <a:alphaModFix/>
          </a:blip>
          <a:srcRect b="64564" l="0" r="0" t="0"/>
          <a:stretch/>
        </p:blipFill>
        <p:spPr>
          <a:xfrm>
            <a:off x="1021800" y="701225"/>
            <a:ext cx="6327577" cy="1470975"/>
          </a:xfrm>
          <a:prstGeom prst="rect">
            <a:avLst/>
          </a:prstGeom>
          <a:noFill/>
          <a:ln>
            <a:noFill/>
          </a:ln>
        </p:spPr>
      </p:pic>
      <p:pic>
        <p:nvPicPr>
          <p:cNvPr id="416" name="Google Shape;416;p56"/>
          <p:cNvPicPr preferRelativeResize="0"/>
          <p:nvPr/>
        </p:nvPicPr>
        <p:blipFill rotWithShape="1">
          <a:blip r:embed="rId3">
            <a:alphaModFix/>
          </a:blip>
          <a:srcRect b="22588" l="0" r="0" t="68289"/>
          <a:stretch/>
        </p:blipFill>
        <p:spPr>
          <a:xfrm>
            <a:off x="1146150" y="3646375"/>
            <a:ext cx="6327577" cy="378674"/>
          </a:xfrm>
          <a:prstGeom prst="rect">
            <a:avLst/>
          </a:prstGeom>
          <a:noFill/>
          <a:ln>
            <a:noFill/>
          </a:ln>
        </p:spPr>
      </p:pic>
      <p:pic>
        <p:nvPicPr>
          <p:cNvPr id="417" name="Google Shape;417;p56"/>
          <p:cNvPicPr preferRelativeResize="0"/>
          <p:nvPr/>
        </p:nvPicPr>
        <p:blipFill rotWithShape="1">
          <a:blip r:embed="rId3">
            <a:alphaModFix/>
          </a:blip>
          <a:srcRect b="2" l="0" r="0" t="90875"/>
          <a:stretch/>
        </p:blipFill>
        <p:spPr>
          <a:xfrm>
            <a:off x="1146150" y="4585821"/>
            <a:ext cx="6327577" cy="378674"/>
          </a:xfrm>
          <a:prstGeom prst="rect">
            <a:avLst/>
          </a:prstGeom>
          <a:noFill/>
          <a:ln>
            <a:noFill/>
          </a:ln>
        </p:spPr>
      </p:pic>
      <p:sp>
        <p:nvSpPr>
          <p:cNvPr id="418" name="Google Shape;418;p56"/>
          <p:cNvSpPr txBox="1"/>
          <p:nvPr/>
        </p:nvSpPr>
        <p:spPr>
          <a:xfrm>
            <a:off x="688850" y="3241450"/>
            <a:ext cx="7674300" cy="3786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rPr lang="en" sz="1800"/>
              <a:t>Log odds ratio:</a:t>
            </a:r>
            <a:endParaRPr sz="1800"/>
          </a:p>
        </p:txBody>
      </p:sp>
      <p:sp>
        <p:nvSpPr>
          <p:cNvPr id="419" name="Google Shape;419;p56"/>
          <p:cNvSpPr txBox="1"/>
          <p:nvPr/>
        </p:nvSpPr>
        <p:spPr>
          <a:xfrm>
            <a:off x="688850" y="4154825"/>
            <a:ext cx="7674300" cy="3786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rPr lang="en" sz="1800"/>
              <a:t>Odds ratio:</a:t>
            </a:r>
            <a:endParaRPr sz="1800"/>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
                                        <p:tgtEl>
                                          <p:spTgt spid="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7"/>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None/>
            </a:pPr>
            <a:r>
              <a:rPr b="1" i="0" lang="en" sz="2000" u="none" cap="none" strike="noStrike">
                <a:solidFill>
                  <a:srgbClr val="F9F9F9"/>
                </a:solidFill>
                <a:latin typeface="Arial"/>
                <a:ea typeface="Arial"/>
                <a:cs typeface="Arial"/>
                <a:sym typeface="Arial"/>
              </a:rPr>
              <a:t>Example - Birdkeeping and Lung Cancer</a:t>
            </a:r>
            <a:endParaRPr sz="2500"/>
          </a:p>
        </p:txBody>
      </p:sp>
      <p:sp>
        <p:nvSpPr>
          <p:cNvPr id="425" name="Google Shape;425;p57"/>
          <p:cNvSpPr txBox="1"/>
          <p:nvPr>
            <p:ph idx="12" type="sldNum"/>
          </p:nvPr>
        </p:nvSpPr>
        <p:spPr>
          <a:xfrm>
            <a:off x="8546894" y="4780387"/>
            <a:ext cx="419400" cy="181200"/>
          </a:xfrm>
          <a:prstGeom prst="rect">
            <a:avLst/>
          </a:prstGeom>
          <a:noFill/>
          <a:ln>
            <a:noFill/>
          </a:ln>
        </p:spPr>
        <p:txBody>
          <a:bodyPr anchorCtr="0" anchor="t" bIns="0" lIns="0" spcFirstLastPara="1" rIns="0" wrap="square" tIns="0">
            <a:noAutofit/>
          </a:bodyPr>
          <a:lstStyle/>
          <a:p>
            <a:pPr indent="0" lvl="0" marL="139700" marR="0" rtl="0" algn="l">
              <a:lnSpc>
                <a:spcPct val="111333"/>
              </a:lnSpc>
              <a:spcBef>
                <a:spcPts val="0"/>
              </a:spcBef>
              <a:spcAft>
                <a:spcPts val="0"/>
              </a:spcAft>
              <a:buNone/>
            </a:pPr>
            <a:r>
              <a:rPr b="0" i="0" lang="en" sz="1400">
                <a:solidFill>
                  <a:srgbClr val="22373A"/>
                </a:solidFill>
                <a:latin typeface="Arial"/>
                <a:ea typeface="Arial"/>
                <a:cs typeface="Arial"/>
                <a:sym typeface="Arial"/>
              </a:rPr>
              <a:t>80</a:t>
            </a:r>
            <a:endParaRPr sz="2500"/>
          </a:p>
        </p:txBody>
      </p:sp>
      <p:sp>
        <p:nvSpPr>
          <p:cNvPr id="426" name="Google Shape;426;p57"/>
          <p:cNvSpPr txBox="1"/>
          <p:nvPr/>
        </p:nvSpPr>
        <p:spPr>
          <a:xfrm>
            <a:off x="688848" y="740946"/>
            <a:ext cx="7681800" cy="2967300"/>
          </a:xfrm>
          <a:prstGeom prst="rect">
            <a:avLst/>
          </a:prstGeom>
          <a:noFill/>
          <a:ln>
            <a:noFill/>
          </a:ln>
        </p:spPr>
        <p:txBody>
          <a:bodyPr anchorCtr="0" anchor="t" bIns="0" lIns="0" spcFirstLastPara="1" rIns="0" wrap="square" tIns="0">
            <a:noAutofit/>
          </a:bodyPr>
          <a:lstStyle/>
          <a:p>
            <a:pPr indent="0" lvl="0" marL="25400" marR="12700" rtl="0" algn="l">
              <a:lnSpc>
                <a:spcPct val="129800"/>
              </a:lnSpc>
              <a:spcBef>
                <a:spcPts val="0"/>
              </a:spcBef>
              <a:spcAft>
                <a:spcPts val="0"/>
              </a:spcAft>
              <a:buNone/>
            </a:pPr>
            <a:r>
              <a:rPr lang="en" sz="1800">
                <a:solidFill>
                  <a:srgbClr val="22373A"/>
                </a:solidFill>
                <a:latin typeface="Arial"/>
                <a:ea typeface="Arial"/>
                <a:cs typeface="Arial"/>
                <a:sym typeface="Arial"/>
              </a:rPr>
              <a:t>A 1972 - 1981 health survey in The Hague, Netherlands,  discovered an association between keeping pet birds and  increased risk of lung cancer. To investigate birdkeeping as a risk  factor, researchers conducted a case-control study of patients in  1985 at four hospitals in The Hague (population 450,000). They  identified 49 cases of lung cancer among the patients who were  registered with a general practice, who were age 65 or younger  and who had resided in the city since 1965. They also selected 98  controls from a population of residents having the same general  age structure.</a:t>
            </a:r>
            <a:endParaRPr sz="1800">
              <a:latin typeface="Arial"/>
              <a:ea typeface="Arial"/>
              <a:cs typeface="Arial"/>
              <a:sym typeface="Arial"/>
            </a:endParaRPr>
          </a:p>
        </p:txBody>
      </p:sp>
      <p:sp>
        <p:nvSpPr>
          <p:cNvPr id="427" name="Google Shape;427;p57"/>
          <p:cNvSpPr txBox="1"/>
          <p:nvPr/>
        </p:nvSpPr>
        <p:spPr>
          <a:xfrm>
            <a:off x="688848" y="4188639"/>
            <a:ext cx="7361700" cy="148200"/>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None/>
            </a:pPr>
            <a:r>
              <a:rPr lang="en" sz="1000">
                <a:solidFill>
                  <a:srgbClr val="22373A"/>
                </a:solidFill>
                <a:latin typeface="Arial"/>
                <a:ea typeface="Arial"/>
                <a:cs typeface="Arial"/>
                <a:sym typeface="Arial"/>
              </a:rPr>
              <a:t>From </a:t>
            </a:r>
            <a:r>
              <a:rPr i="1" lang="en" sz="1000">
                <a:solidFill>
                  <a:srgbClr val="22373A"/>
                </a:solidFill>
                <a:latin typeface="Arial"/>
                <a:ea typeface="Arial"/>
                <a:cs typeface="Arial"/>
                <a:sym typeface="Arial"/>
              </a:rPr>
              <a:t>Ramsey, F.L. and Schafer, D.W. (2002). The Statistical Sleuth: A Course in Methods of Data Analysis (2nd  ed)</a:t>
            </a:r>
            <a:endParaRPr sz="1000">
              <a:latin typeface="Arial"/>
              <a:ea typeface="Arial"/>
              <a:cs typeface="Arial"/>
              <a:sym typeface="Arial"/>
            </a:endParaRPr>
          </a:p>
        </p:txBody>
      </p:sp>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1" name="Shape 431"/>
        <p:cNvGrpSpPr/>
        <p:nvPr/>
      </p:nvGrpSpPr>
      <p:grpSpPr>
        <a:xfrm>
          <a:off x="0" y="0"/>
          <a:ext cx="0" cy="0"/>
          <a:chOff x="0" y="0"/>
          <a:chExt cx="0" cy="0"/>
        </a:xfrm>
      </p:grpSpPr>
      <p:sp>
        <p:nvSpPr>
          <p:cNvPr id="432" name="Google Shape;432;p58"/>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433" name="Google Shape;433;p58"/>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434" name="Google Shape;434;p58"/>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Example - Birdkeeping and Lung Cancer - Data</a:t>
            </a:r>
            <a:endParaRPr/>
          </a:p>
        </p:txBody>
      </p:sp>
      <p:sp>
        <p:nvSpPr>
          <p:cNvPr id="435" name="Google Shape;435;p58"/>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436" name="Google Shape;436;p58"/>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t/>
            </a:r>
            <a:endParaRPr sz="1800"/>
          </a:p>
        </p:txBody>
      </p:sp>
      <p:pic>
        <p:nvPicPr>
          <p:cNvPr id="437" name="Google Shape;437;p58"/>
          <p:cNvPicPr preferRelativeResize="0"/>
          <p:nvPr/>
        </p:nvPicPr>
        <p:blipFill>
          <a:blip r:embed="rId3">
            <a:alphaModFix/>
          </a:blip>
          <a:stretch>
            <a:fillRect/>
          </a:stretch>
        </p:blipFill>
        <p:spPr>
          <a:xfrm>
            <a:off x="441559" y="651387"/>
            <a:ext cx="8256993" cy="2531412"/>
          </a:xfrm>
          <a:prstGeom prst="rect">
            <a:avLst/>
          </a:prstGeom>
          <a:noFill/>
          <a:ln>
            <a:noFill/>
          </a:ln>
        </p:spPr>
      </p:pic>
      <p:pic>
        <p:nvPicPr>
          <p:cNvPr id="438" name="Google Shape;438;p58"/>
          <p:cNvPicPr preferRelativeResize="0"/>
          <p:nvPr/>
        </p:nvPicPr>
        <p:blipFill>
          <a:blip r:embed="rId4">
            <a:alphaModFix/>
          </a:blip>
          <a:stretch>
            <a:fillRect/>
          </a:stretch>
        </p:blipFill>
        <p:spPr>
          <a:xfrm>
            <a:off x="1065850" y="3262375"/>
            <a:ext cx="4435090" cy="1881125"/>
          </a:xfrm>
          <a:prstGeom prst="rect">
            <a:avLst/>
          </a:prstGeom>
          <a:noFill/>
          <a:ln>
            <a:noFill/>
          </a:ln>
        </p:spPr>
      </p:pic>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2" name="Shape 442"/>
        <p:cNvGrpSpPr/>
        <p:nvPr/>
      </p:nvGrpSpPr>
      <p:grpSpPr>
        <a:xfrm>
          <a:off x="0" y="0"/>
          <a:ext cx="0" cy="0"/>
          <a:chOff x="0" y="0"/>
          <a:chExt cx="0" cy="0"/>
        </a:xfrm>
      </p:grpSpPr>
      <p:sp>
        <p:nvSpPr>
          <p:cNvPr id="443" name="Google Shape;443;p59"/>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444" name="Google Shape;444;p59"/>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445" name="Google Shape;445;p59"/>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Example - Birdkeeping and Lung Cancer - EDA</a:t>
            </a:r>
            <a:endParaRPr/>
          </a:p>
        </p:txBody>
      </p:sp>
      <p:sp>
        <p:nvSpPr>
          <p:cNvPr id="446" name="Google Shape;446;p59"/>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447" name="Google Shape;447;p59"/>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t/>
            </a:r>
            <a:endParaRPr sz="1800"/>
          </a:p>
        </p:txBody>
      </p:sp>
      <p:pic>
        <p:nvPicPr>
          <p:cNvPr id="448" name="Google Shape;448;p59"/>
          <p:cNvPicPr preferRelativeResize="0"/>
          <p:nvPr/>
        </p:nvPicPr>
        <p:blipFill>
          <a:blip r:embed="rId3">
            <a:alphaModFix/>
          </a:blip>
          <a:stretch>
            <a:fillRect/>
          </a:stretch>
        </p:blipFill>
        <p:spPr>
          <a:xfrm>
            <a:off x="1039474" y="761800"/>
            <a:ext cx="6050879" cy="4193151"/>
          </a:xfrm>
          <a:prstGeom prst="rect">
            <a:avLst/>
          </a:prstGeom>
          <a:noFill/>
          <a:ln>
            <a:noFill/>
          </a:ln>
        </p:spPr>
      </p:pic>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2" name="Shape 452"/>
        <p:cNvGrpSpPr/>
        <p:nvPr/>
      </p:nvGrpSpPr>
      <p:grpSpPr>
        <a:xfrm>
          <a:off x="0" y="0"/>
          <a:ext cx="0" cy="0"/>
          <a:chOff x="0" y="0"/>
          <a:chExt cx="0" cy="0"/>
        </a:xfrm>
      </p:grpSpPr>
      <p:sp>
        <p:nvSpPr>
          <p:cNvPr id="453" name="Google Shape;453;p60"/>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454" name="Google Shape;454;p60"/>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455" name="Google Shape;455;p60"/>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Example - Birdkeeping and Lung Cancer - Model</a:t>
            </a:r>
            <a:endParaRPr/>
          </a:p>
        </p:txBody>
      </p:sp>
      <p:sp>
        <p:nvSpPr>
          <p:cNvPr id="456" name="Google Shape;456;p60"/>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457" name="Google Shape;457;p60"/>
          <p:cNvSpPr txBox="1"/>
          <p:nvPr/>
        </p:nvSpPr>
        <p:spPr>
          <a:xfrm>
            <a:off x="688850" y="709325"/>
            <a:ext cx="7674300" cy="40737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Clr>
                <a:schemeClr val="dk1"/>
              </a:buClr>
              <a:buSzPts val="1100"/>
              <a:buFont typeface="Arial"/>
              <a:buNone/>
            </a:pPr>
            <a:r>
              <a:rPr b="1" lang="en" sz="1200">
                <a:latin typeface="Courier New"/>
                <a:ea typeface="Courier New"/>
                <a:cs typeface="Courier New"/>
                <a:sym typeface="Courier New"/>
              </a:rPr>
              <a:t>summary(glm(LC ~ FM + SS + BK + AG + YR + CD, data=bird, family=binomial))</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sz="1200">
                <a:latin typeface="Courier New"/>
                <a:ea typeface="Courier New"/>
                <a:cs typeface="Courier New"/>
                <a:sym typeface="Courier New"/>
              </a:rPr>
              <a:t>## Call:</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sz="1200">
                <a:latin typeface="Courier New"/>
                <a:ea typeface="Courier New"/>
                <a:cs typeface="Courier New"/>
                <a:sym typeface="Courier New"/>
              </a:rPr>
              <a:t>## glm(formula = LC  ̃ FM + SS + BK + AG + YR + CD, family = binomial,</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sz="1200">
                <a:latin typeface="Courier New"/>
                <a:ea typeface="Courier New"/>
                <a:cs typeface="Courier New"/>
                <a:sym typeface="Courier New"/>
              </a:rPr>
              <a:t>##     data = bird)</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sz="1200">
                <a:latin typeface="Courier New"/>
                <a:ea typeface="Courier New"/>
                <a:cs typeface="Courier New"/>
                <a:sym typeface="Courier New"/>
              </a:rPr>
              <a:t>##</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sz="1200">
                <a:latin typeface="Courier New"/>
                <a:ea typeface="Courier New"/>
                <a:cs typeface="Courier New"/>
                <a:sym typeface="Courier New"/>
              </a:rPr>
              <a:t>## Coefficients:</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sz="1200">
                <a:latin typeface="Courier New"/>
                <a:ea typeface="Courier New"/>
                <a:cs typeface="Courier New"/>
                <a:sym typeface="Courier New"/>
              </a:rPr>
              <a:t>##             Estimate Std. Error z value Pr(&gt;|z|)</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sz="1200">
                <a:latin typeface="Courier New"/>
                <a:ea typeface="Courier New"/>
                <a:cs typeface="Courier New"/>
                <a:sym typeface="Courier New"/>
              </a:rPr>
              <a:t>## (Intercept) -1.93736  </a:t>
            </a:r>
            <a:r>
              <a:rPr b="1" lang="en" sz="1200">
                <a:solidFill>
                  <a:schemeClr val="dk1"/>
                </a:solidFill>
                <a:latin typeface="Courier New"/>
                <a:ea typeface="Courier New"/>
                <a:cs typeface="Courier New"/>
                <a:sym typeface="Courier New"/>
              </a:rPr>
              <a:t>1.80425    -1.074 0.282924</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sz="1200">
                <a:latin typeface="Courier New"/>
                <a:ea typeface="Courier New"/>
                <a:cs typeface="Courier New"/>
                <a:sym typeface="Courier New"/>
              </a:rPr>
              <a:t>## FMFemale     0.56127  </a:t>
            </a:r>
            <a:r>
              <a:rPr b="1" lang="en" sz="1200">
                <a:solidFill>
                  <a:schemeClr val="dk1"/>
                </a:solidFill>
                <a:latin typeface="Courier New"/>
                <a:ea typeface="Courier New"/>
                <a:cs typeface="Courier New"/>
                <a:sym typeface="Courier New"/>
              </a:rPr>
              <a:t>0.53116     1.057 0.290653</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sz="1200">
                <a:latin typeface="Courier New"/>
                <a:ea typeface="Courier New"/>
                <a:cs typeface="Courier New"/>
                <a:sym typeface="Courier New"/>
              </a:rPr>
              <a:t>## SSHigh       0.10545  </a:t>
            </a:r>
            <a:r>
              <a:rPr b="1" lang="en" sz="1200">
                <a:solidFill>
                  <a:schemeClr val="dk1"/>
                </a:solidFill>
                <a:latin typeface="Courier New"/>
                <a:ea typeface="Courier New"/>
                <a:cs typeface="Courier New"/>
                <a:sym typeface="Courier New"/>
              </a:rPr>
              <a:t>0.46885     0.225 0.822050</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sz="1200">
                <a:latin typeface="Courier New"/>
                <a:ea typeface="Courier New"/>
                <a:cs typeface="Courier New"/>
                <a:sym typeface="Courier New"/>
              </a:rPr>
              <a:t>## BKBird       1.36259  </a:t>
            </a:r>
            <a:r>
              <a:rPr b="1" lang="en" sz="1200">
                <a:solidFill>
                  <a:schemeClr val="dk1"/>
                </a:solidFill>
                <a:latin typeface="Courier New"/>
                <a:ea typeface="Courier New"/>
                <a:cs typeface="Courier New"/>
                <a:sym typeface="Courier New"/>
              </a:rPr>
              <a:t>0.41128     3.313 0.000923 ***</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sz="1200">
                <a:latin typeface="Courier New"/>
                <a:ea typeface="Courier New"/>
                <a:cs typeface="Courier New"/>
                <a:sym typeface="Courier New"/>
              </a:rPr>
              <a:t>## AG          -0.03976  </a:t>
            </a:r>
            <a:r>
              <a:rPr b="1" lang="en" sz="1200">
                <a:solidFill>
                  <a:schemeClr val="dk1"/>
                </a:solidFill>
                <a:latin typeface="Courier New"/>
                <a:ea typeface="Courier New"/>
                <a:cs typeface="Courier New"/>
                <a:sym typeface="Courier New"/>
              </a:rPr>
              <a:t>0.03548    -1.120 0.262503</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sz="1200">
                <a:latin typeface="Courier New"/>
                <a:ea typeface="Courier New"/>
                <a:cs typeface="Courier New"/>
                <a:sym typeface="Courier New"/>
              </a:rPr>
              <a:t>## YR           0.07287  </a:t>
            </a:r>
            <a:r>
              <a:rPr b="1" lang="en" sz="1200">
                <a:solidFill>
                  <a:schemeClr val="dk1"/>
                </a:solidFill>
                <a:latin typeface="Courier New"/>
                <a:ea typeface="Courier New"/>
                <a:cs typeface="Courier New"/>
                <a:sym typeface="Courier New"/>
              </a:rPr>
              <a:t>0.02649     2.751 0.005940 **</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sz="1200">
                <a:latin typeface="Courier New"/>
                <a:ea typeface="Courier New"/>
                <a:cs typeface="Courier New"/>
                <a:sym typeface="Courier New"/>
              </a:rPr>
              <a:t>## CD           0.02602  </a:t>
            </a:r>
            <a:r>
              <a:rPr b="1" lang="en" sz="1200">
                <a:solidFill>
                  <a:schemeClr val="dk1"/>
                </a:solidFill>
                <a:latin typeface="Courier New"/>
                <a:ea typeface="Courier New"/>
                <a:cs typeface="Courier New"/>
                <a:sym typeface="Courier New"/>
              </a:rPr>
              <a:t>0.02552     1.019 0.308055</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sz="1200">
                <a:latin typeface="Courier New"/>
                <a:ea typeface="Courier New"/>
                <a:cs typeface="Courier New"/>
                <a:sym typeface="Courier New"/>
              </a:rPr>
              <a:t>##</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sz="1200">
                <a:latin typeface="Courier New"/>
                <a:ea typeface="Courier New"/>
                <a:cs typeface="Courier New"/>
                <a:sym typeface="Courier New"/>
              </a:rPr>
              <a:t>## (Dispersion parameter for binomial family taken to be 1)</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sz="1200">
                <a:latin typeface="Courier New"/>
                <a:ea typeface="Courier New"/>
                <a:cs typeface="Courier New"/>
                <a:sym typeface="Courier New"/>
              </a:rPr>
              <a:t>##</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sz="1200">
                <a:latin typeface="Courier New"/>
                <a:ea typeface="Courier New"/>
                <a:cs typeface="Courier New"/>
                <a:sym typeface="Courier New"/>
              </a:rPr>
              <a:t>##     Null deviance: 187.14  on 146  degrees of freedom</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sz="1200">
                <a:latin typeface="Courier New"/>
                <a:ea typeface="Courier New"/>
                <a:cs typeface="Courier New"/>
                <a:sym typeface="Courier New"/>
              </a:rPr>
              <a:t>## Residual deviance: 154.20  on 140  degrees of freedom</a:t>
            </a:r>
            <a:endParaRPr b="1" sz="12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rPr b="1" lang="en" sz="1200">
                <a:latin typeface="Courier New"/>
                <a:ea typeface="Courier New"/>
                <a:cs typeface="Courier New"/>
                <a:sym typeface="Courier New"/>
              </a:rPr>
              <a:t>## AIC: 168.2</a:t>
            </a:r>
            <a:endParaRPr b="1" sz="1200">
              <a:latin typeface="Courier New"/>
              <a:ea typeface="Courier New"/>
              <a:cs typeface="Courier New"/>
              <a:sym typeface="Courier New"/>
            </a:endParaRPr>
          </a:p>
        </p:txBody>
      </p:sp>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1" name="Shape 461"/>
        <p:cNvGrpSpPr/>
        <p:nvPr/>
      </p:nvGrpSpPr>
      <p:grpSpPr>
        <a:xfrm>
          <a:off x="0" y="0"/>
          <a:ext cx="0" cy="0"/>
          <a:chOff x="0" y="0"/>
          <a:chExt cx="0" cy="0"/>
        </a:xfrm>
      </p:grpSpPr>
      <p:sp>
        <p:nvSpPr>
          <p:cNvPr id="462" name="Google Shape;462;p61"/>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463" name="Google Shape;463;p61"/>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464" name="Google Shape;464;p61"/>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Example - Birdkeeping and Lung Cancer - Interpretation</a:t>
            </a:r>
            <a:endParaRPr/>
          </a:p>
        </p:txBody>
      </p:sp>
      <p:sp>
        <p:nvSpPr>
          <p:cNvPr id="465" name="Google Shape;465;p61"/>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466" name="Google Shape;466;p61"/>
          <p:cNvSpPr txBox="1"/>
          <p:nvPr/>
        </p:nvSpPr>
        <p:spPr>
          <a:xfrm>
            <a:off x="674825" y="2943275"/>
            <a:ext cx="7674300" cy="17550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Clr>
                <a:schemeClr val="dk1"/>
              </a:buClr>
              <a:buSzPts val="1100"/>
              <a:buFont typeface="Arial"/>
              <a:buNone/>
            </a:pPr>
            <a:r>
              <a:rPr lang="en" sz="1800"/>
              <a:t>Keeping all other predictors constant then,</a:t>
            </a:r>
            <a:endParaRPr sz="1800"/>
          </a:p>
          <a:p>
            <a:pPr indent="-342900" lvl="0" marL="457200" marR="12700" rtl="0" algn="l">
              <a:lnSpc>
                <a:spcPct val="115000"/>
              </a:lnSpc>
              <a:spcBef>
                <a:spcPts val="0"/>
              </a:spcBef>
              <a:spcAft>
                <a:spcPts val="0"/>
              </a:spcAft>
              <a:buSzPts val="1800"/>
              <a:buChar char="●"/>
            </a:pPr>
            <a:r>
              <a:rPr lang="en" sz="1800"/>
              <a:t>The odds ratio of getting lung cancer for bird keepers vs non-bird keepers is exp(1.3626) = 3.91.</a:t>
            </a:r>
            <a:endParaRPr sz="1800"/>
          </a:p>
          <a:p>
            <a:pPr indent="-342900" lvl="0" marL="457200" marR="12700" rtl="0" algn="l">
              <a:lnSpc>
                <a:spcPct val="115000"/>
              </a:lnSpc>
              <a:spcBef>
                <a:spcPts val="0"/>
              </a:spcBef>
              <a:spcAft>
                <a:spcPts val="0"/>
              </a:spcAft>
              <a:buSzPts val="1800"/>
              <a:buChar char="●"/>
            </a:pPr>
            <a:r>
              <a:rPr lang="en" sz="1800"/>
              <a:t>The odds ratio of getting lung cancer for an additional year of smoking is exp(0.0729) = 1.08.</a:t>
            </a:r>
            <a:endParaRPr sz="1800"/>
          </a:p>
        </p:txBody>
      </p:sp>
      <p:pic>
        <p:nvPicPr>
          <p:cNvPr id="467" name="Google Shape;467;p61"/>
          <p:cNvPicPr preferRelativeResize="0"/>
          <p:nvPr/>
        </p:nvPicPr>
        <p:blipFill>
          <a:blip r:embed="rId3">
            <a:alphaModFix/>
          </a:blip>
          <a:stretch>
            <a:fillRect/>
          </a:stretch>
        </p:blipFill>
        <p:spPr>
          <a:xfrm>
            <a:off x="1234150" y="669625"/>
            <a:ext cx="4781438" cy="2104500"/>
          </a:xfrm>
          <a:prstGeom prst="rect">
            <a:avLst/>
          </a:prstGeom>
          <a:noFill/>
          <a:ln>
            <a:noFill/>
          </a:ln>
        </p:spPr>
      </p:pic>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1" name="Shape 471"/>
        <p:cNvGrpSpPr/>
        <p:nvPr/>
      </p:nvGrpSpPr>
      <p:grpSpPr>
        <a:xfrm>
          <a:off x="0" y="0"/>
          <a:ext cx="0" cy="0"/>
          <a:chOff x="0" y="0"/>
          <a:chExt cx="0" cy="0"/>
        </a:xfrm>
      </p:grpSpPr>
      <p:sp>
        <p:nvSpPr>
          <p:cNvPr id="472" name="Google Shape;472;p62"/>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473" name="Google Shape;473;p62"/>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474" name="Google Shape;474;p62"/>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What do the numbers not mean ...</a:t>
            </a:r>
            <a:endParaRPr/>
          </a:p>
        </p:txBody>
      </p:sp>
      <p:sp>
        <p:nvSpPr>
          <p:cNvPr id="475" name="Google Shape;475;p62"/>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476" name="Google Shape;476;p62"/>
          <p:cNvSpPr txBox="1"/>
          <p:nvPr/>
        </p:nvSpPr>
        <p:spPr>
          <a:xfrm>
            <a:off x="688850" y="705125"/>
            <a:ext cx="7674300" cy="17730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Clr>
                <a:schemeClr val="dk1"/>
              </a:buClr>
              <a:buSzPts val="1100"/>
              <a:buFont typeface="Arial"/>
              <a:buNone/>
            </a:pPr>
            <a:r>
              <a:rPr lang="en" sz="1800"/>
              <a:t>The most common mistake made when interpreting logistic regression is to treat an odds ratio as a ratio of probabilities.</a:t>
            </a:r>
            <a:endParaRPr sz="1800"/>
          </a:p>
          <a:p>
            <a:pPr indent="0" lvl="0" marL="25400" marR="12700" rtl="0" algn="l">
              <a:lnSpc>
                <a:spcPct val="115000"/>
              </a:lnSpc>
              <a:spcBef>
                <a:spcPts val="0"/>
              </a:spcBef>
              <a:spcAft>
                <a:spcPts val="0"/>
              </a:spcAft>
              <a:buSzPts val="1100"/>
              <a:buNone/>
            </a:pPr>
            <a:r>
              <a:t/>
            </a:r>
            <a:endParaRPr sz="1800"/>
          </a:p>
          <a:p>
            <a:pPr indent="0" lvl="0" marL="25400" marR="12700" rtl="0" algn="l">
              <a:lnSpc>
                <a:spcPct val="115000"/>
              </a:lnSpc>
              <a:spcBef>
                <a:spcPts val="0"/>
              </a:spcBef>
              <a:spcAft>
                <a:spcPts val="0"/>
              </a:spcAft>
              <a:buClr>
                <a:schemeClr val="dk1"/>
              </a:buClr>
              <a:buSzPts val="1100"/>
              <a:buFont typeface="Arial"/>
              <a:buNone/>
            </a:pPr>
            <a:r>
              <a:rPr lang="en" sz="1800"/>
              <a:t>Bird keepers are </a:t>
            </a:r>
            <a:r>
              <a:rPr lang="en" sz="1800" u="sng"/>
              <a:t>not</a:t>
            </a:r>
            <a:r>
              <a:rPr lang="en" sz="1800"/>
              <a:t> 4x more likely to develop lung cancer than non-bird keepers.</a:t>
            </a:r>
            <a:endParaRPr sz="1800"/>
          </a:p>
          <a:p>
            <a:pPr indent="0" lvl="0" marL="25400" marR="12700" rtl="0" algn="l">
              <a:lnSpc>
                <a:spcPct val="115000"/>
              </a:lnSpc>
              <a:spcBef>
                <a:spcPts val="0"/>
              </a:spcBef>
              <a:spcAft>
                <a:spcPts val="0"/>
              </a:spcAft>
              <a:buSzPts val="1100"/>
              <a:buNone/>
            </a:pPr>
            <a:r>
              <a:t/>
            </a:r>
            <a:endParaRPr sz="1800"/>
          </a:p>
        </p:txBody>
      </p:sp>
      <p:sp>
        <p:nvSpPr>
          <p:cNvPr id="477" name="Google Shape;477;p62"/>
          <p:cNvSpPr txBox="1"/>
          <p:nvPr/>
        </p:nvSpPr>
        <p:spPr>
          <a:xfrm>
            <a:off x="688850" y="2478125"/>
            <a:ext cx="7674300" cy="5718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rPr lang="en" sz="1800"/>
              <a:t>This is the difference between relative risk and an odds ratio.</a:t>
            </a:r>
            <a:endParaRPr sz="1800"/>
          </a:p>
        </p:txBody>
      </p:sp>
      <p:pic>
        <p:nvPicPr>
          <p:cNvPr id="478" name="Google Shape;478;p62"/>
          <p:cNvPicPr preferRelativeResize="0"/>
          <p:nvPr/>
        </p:nvPicPr>
        <p:blipFill>
          <a:blip r:embed="rId3">
            <a:alphaModFix/>
          </a:blip>
          <a:stretch>
            <a:fillRect/>
          </a:stretch>
        </p:blipFill>
        <p:spPr>
          <a:xfrm>
            <a:off x="1290225" y="2959175"/>
            <a:ext cx="5525698" cy="1643575"/>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
                                        <p:tgtEl>
                                          <p:spTgt spid="478"/>
                                        </p:tgtEl>
                                      </p:cBhvr>
                                    </p:animEffect>
                                  </p:childTnLst>
                                </p:cTn>
                              </p:par>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
                                        <p:tgtEl>
                                          <p:spTgt spid="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2" name="Shape 482"/>
        <p:cNvGrpSpPr/>
        <p:nvPr/>
      </p:nvGrpSpPr>
      <p:grpSpPr>
        <a:xfrm>
          <a:off x="0" y="0"/>
          <a:ext cx="0" cy="0"/>
          <a:chOff x="0" y="0"/>
          <a:chExt cx="0" cy="0"/>
        </a:xfrm>
      </p:grpSpPr>
      <p:sp>
        <p:nvSpPr>
          <p:cNvPr id="483" name="Google Shape;483;p63"/>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484" name="Google Shape;484;p63"/>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485" name="Google Shape;485;p63"/>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Back to the birds</a:t>
            </a:r>
            <a:endParaRPr/>
          </a:p>
        </p:txBody>
      </p:sp>
      <p:sp>
        <p:nvSpPr>
          <p:cNvPr id="486" name="Google Shape;486;p63"/>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487" name="Google Shape;487;p63"/>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rPr lang="en" sz="1800"/>
              <a:t>What is probability of lung cancer in a bird keeper if we knew that</a:t>
            </a:r>
            <a:br>
              <a:rPr lang="en" sz="1800"/>
            </a:br>
            <a:r>
              <a:rPr lang="en" sz="1800"/>
              <a:t>P(lung cancer|no birds) = 0.05?</a:t>
            </a:r>
            <a:endParaRPr sz="1800"/>
          </a:p>
        </p:txBody>
      </p:sp>
      <p:pic>
        <p:nvPicPr>
          <p:cNvPr id="488" name="Google Shape;488;p63"/>
          <p:cNvPicPr preferRelativeResize="0"/>
          <p:nvPr/>
        </p:nvPicPr>
        <p:blipFill rotWithShape="1">
          <a:blip r:embed="rId3">
            <a:alphaModFix/>
          </a:blip>
          <a:srcRect b="72879" l="0" r="0" t="0"/>
          <a:stretch/>
        </p:blipFill>
        <p:spPr>
          <a:xfrm>
            <a:off x="911600" y="1645325"/>
            <a:ext cx="6226898" cy="851050"/>
          </a:xfrm>
          <a:prstGeom prst="rect">
            <a:avLst/>
          </a:prstGeom>
          <a:noFill/>
          <a:ln>
            <a:noFill/>
          </a:ln>
        </p:spPr>
      </p:pic>
      <p:pic>
        <p:nvPicPr>
          <p:cNvPr id="489" name="Google Shape;489;p63"/>
          <p:cNvPicPr preferRelativeResize="0"/>
          <p:nvPr/>
        </p:nvPicPr>
        <p:blipFill rotWithShape="1">
          <a:blip r:embed="rId3">
            <a:alphaModFix/>
          </a:blip>
          <a:srcRect b="45617" l="0" r="0" t="27261"/>
          <a:stretch/>
        </p:blipFill>
        <p:spPr>
          <a:xfrm>
            <a:off x="911600" y="2500825"/>
            <a:ext cx="6226898" cy="851050"/>
          </a:xfrm>
          <a:prstGeom prst="rect">
            <a:avLst/>
          </a:prstGeom>
          <a:noFill/>
          <a:ln>
            <a:noFill/>
          </a:ln>
        </p:spPr>
      </p:pic>
      <p:pic>
        <p:nvPicPr>
          <p:cNvPr id="490" name="Google Shape;490;p63"/>
          <p:cNvPicPr preferRelativeResize="0"/>
          <p:nvPr/>
        </p:nvPicPr>
        <p:blipFill rotWithShape="1">
          <a:blip r:embed="rId3">
            <a:alphaModFix/>
          </a:blip>
          <a:srcRect b="14779" l="0" r="0" t="54383"/>
          <a:stretch/>
        </p:blipFill>
        <p:spPr>
          <a:xfrm>
            <a:off x="911600" y="3351875"/>
            <a:ext cx="6226898" cy="967676"/>
          </a:xfrm>
          <a:prstGeom prst="rect">
            <a:avLst/>
          </a:prstGeom>
          <a:noFill/>
          <a:ln>
            <a:noFill/>
          </a:ln>
        </p:spPr>
      </p:pic>
      <p:pic>
        <p:nvPicPr>
          <p:cNvPr id="491" name="Google Shape;491;p63"/>
          <p:cNvPicPr preferRelativeResize="0"/>
          <p:nvPr/>
        </p:nvPicPr>
        <p:blipFill rotWithShape="1">
          <a:blip r:embed="rId3">
            <a:alphaModFix/>
          </a:blip>
          <a:srcRect b="8" l="0" r="0" t="85221"/>
          <a:stretch/>
        </p:blipFill>
        <p:spPr>
          <a:xfrm>
            <a:off x="911600" y="4319550"/>
            <a:ext cx="6226898" cy="463474"/>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
                                        <p:tgtEl>
                                          <p:spTgt spid="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
                                        <p:tgtEl>
                                          <p:spTgt spid="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5" name="Shape 495"/>
        <p:cNvGrpSpPr/>
        <p:nvPr/>
      </p:nvGrpSpPr>
      <p:grpSpPr>
        <a:xfrm>
          <a:off x="0" y="0"/>
          <a:ext cx="0" cy="0"/>
          <a:chOff x="0" y="0"/>
          <a:chExt cx="0" cy="0"/>
        </a:xfrm>
      </p:grpSpPr>
      <p:sp>
        <p:nvSpPr>
          <p:cNvPr id="496" name="Google Shape;496;p64"/>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497" name="Google Shape;497;p64"/>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498" name="Google Shape;498;p64"/>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Bird OR Curve</a:t>
            </a:r>
            <a:endParaRPr/>
          </a:p>
        </p:txBody>
      </p:sp>
      <p:sp>
        <p:nvSpPr>
          <p:cNvPr id="499" name="Google Shape;499;p64"/>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500" name="Google Shape;500;p64"/>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t/>
            </a:r>
            <a:endParaRPr sz="1800"/>
          </a:p>
        </p:txBody>
      </p:sp>
      <p:pic>
        <p:nvPicPr>
          <p:cNvPr id="501" name="Google Shape;501;p64"/>
          <p:cNvPicPr preferRelativeResize="0"/>
          <p:nvPr/>
        </p:nvPicPr>
        <p:blipFill>
          <a:blip r:embed="rId3">
            <a:alphaModFix/>
          </a:blip>
          <a:stretch>
            <a:fillRect/>
          </a:stretch>
        </p:blipFill>
        <p:spPr>
          <a:xfrm>
            <a:off x="1200299" y="796975"/>
            <a:ext cx="4362100" cy="4114451"/>
          </a:xfrm>
          <a:prstGeom prst="rect">
            <a:avLst/>
          </a:prstGeom>
          <a:noFill/>
          <a:ln>
            <a:noFill/>
          </a:ln>
        </p:spPr>
      </p:pic>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3" name="Shape 133"/>
        <p:cNvGrpSpPr/>
        <p:nvPr/>
      </p:nvGrpSpPr>
      <p:grpSpPr>
        <a:xfrm>
          <a:off x="0" y="0"/>
          <a:ext cx="0" cy="0"/>
          <a:chOff x="0" y="0"/>
          <a:chExt cx="0" cy="0"/>
        </a:xfrm>
      </p:grpSpPr>
      <p:sp>
        <p:nvSpPr>
          <p:cNvPr id="134" name="Google Shape;134;p29"/>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135" name="Google Shape;135;p29"/>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136" name="Google Shape;136;p29"/>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Regression so far ...</a:t>
            </a:r>
            <a:endParaRPr/>
          </a:p>
        </p:txBody>
      </p:sp>
      <p:sp>
        <p:nvSpPr>
          <p:cNvPr id="137" name="Google Shape;137;p29"/>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138" name="Google Shape;138;p29"/>
          <p:cNvSpPr txBox="1"/>
          <p:nvPr/>
        </p:nvSpPr>
        <p:spPr>
          <a:xfrm>
            <a:off x="688850" y="740741"/>
            <a:ext cx="7674300" cy="42237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None/>
            </a:pPr>
            <a:r>
              <a:rPr lang="en" sz="1800"/>
              <a:t>At this point we have covered:</a:t>
            </a:r>
            <a:endParaRPr sz="1800"/>
          </a:p>
          <a:p>
            <a:pPr indent="0" lvl="0" marL="25400" marR="12700" rtl="0" algn="l">
              <a:lnSpc>
                <a:spcPct val="115000"/>
              </a:lnSpc>
              <a:spcBef>
                <a:spcPts val="0"/>
              </a:spcBef>
              <a:spcAft>
                <a:spcPts val="0"/>
              </a:spcAft>
              <a:buNone/>
            </a:pPr>
            <a:r>
              <a:t/>
            </a:r>
            <a:endParaRPr sz="1800"/>
          </a:p>
          <a:p>
            <a:pPr indent="0" lvl="0" marL="25400" marR="12700" rtl="0" algn="l">
              <a:lnSpc>
                <a:spcPct val="115000"/>
              </a:lnSpc>
              <a:spcBef>
                <a:spcPts val="0"/>
              </a:spcBef>
              <a:spcAft>
                <a:spcPts val="0"/>
              </a:spcAft>
              <a:buClr>
                <a:schemeClr val="dk1"/>
              </a:buClr>
              <a:buSzPts val="1100"/>
              <a:buFont typeface="Arial"/>
              <a:buNone/>
            </a:pPr>
            <a:r>
              <a:rPr lang="en" sz="1800"/>
              <a:t>Simple linear regression</a:t>
            </a:r>
            <a:endParaRPr sz="1800"/>
          </a:p>
          <a:p>
            <a:pPr indent="-342900" lvl="0" marL="457200" marR="12700" rtl="0" algn="l">
              <a:lnSpc>
                <a:spcPct val="115000"/>
              </a:lnSpc>
              <a:spcBef>
                <a:spcPts val="0"/>
              </a:spcBef>
              <a:spcAft>
                <a:spcPts val="0"/>
              </a:spcAft>
              <a:buSzPts val="1800"/>
              <a:buChar char="●"/>
            </a:pPr>
            <a:r>
              <a:rPr lang="en" sz="1800"/>
              <a:t>Relationship between numerical response and a numerical or categorical predictor</a:t>
            </a:r>
            <a:endParaRPr sz="1800"/>
          </a:p>
        </p:txBody>
      </p:sp>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5" name="Shape 505"/>
        <p:cNvGrpSpPr/>
        <p:nvPr/>
      </p:nvGrpSpPr>
      <p:grpSpPr>
        <a:xfrm>
          <a:off x="0" y="0"/>
          <a:ext cx="0" cy="0"/>
          <a:chOff x="0" y="0"/>
          <a:chExt cx="0" cy="0"/>
        </a:xfrm>
      </p:grpSpPr>
      <p:sp>
        <p:nvSpPr>
          <p:cNvPr id="506" name="Google Shape;506;p65"/>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507" name="Google Shape;507;p65"/>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508" name="Google Shape;508;p65"/>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Bird OR Curve</a:t>
            </a:r>
            <a:endParaRPr/>
          </a:p>
        </p:txBody>
      </p:sp>
      <p:sp>
        <p:nvSpPr>
          <p:cNvPr id="509" name="Google Shape;509;p65"/>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pic>
        <p:nvPicPr>
          <p:cNvPr id="510" name="Google Shape;510;p65"/>
          <p:cNvPicPr preferRelativeResize="0"/>
          <p:nvPr/>
        </p:nvPicPr>
        <p:blipFill>
          <a:blip r:embed="rId3">
            <a:alphaModFix/>
          </a:blip>
          <a:stretch>
            <a:fillRect/>
          </a:stretch>
        </p:blipFill>
        <p:spPr>
          <a:xfrm>
            <a:off x="1200302" y="811194"/>
            <a:ext cx="4362100" cy="4086005"/>
          </a:xfrm>
          <a:prstGeom prst="rect">
            <a:avLst/>
          </a:prstGeom>
          <a:noFill/>
          <a:ln>
            <a:noFill/>
          </a:ln>
        </p:spPr>
      </p:pic>
      <p:sp>
        <p:nvSpPr>
          <p:cNvPr id="511" name="Google Shape;511;p65"/>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t/>
            </a:r>
            <a:endParaRPr sz="1800"/>
          </a:p>
        </p:txBody>
      </p:sp>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5" name="Shape 515"/>
        <p:cNvGrpSpPr/>
        <p:nvPr/>
      </p:nvGrpSpPr>
      <p:grpSpPr>
        <a:xfrm>
          <a:off x="0" y="0"/>
          <a:ext cx="0" cy="0"/>
          <a:chOff x="0" y="0"/>
          <a:chExt cx="0" cy="0"/>
        </a:xfrm>
      </p:grpSpPr>
      <p:sp>
        <p:nvSpPr>
          <p:cNvPr id="516" name="Google Shape;516;p66"/>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517" name="Google Shape;517;p66"/>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518" name="Google Shape;518;p66"/>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Bird OR Curve</a:t>
            </a:r>
            <a:endParaRPr/>
          </a:p>
        </p:txBody>
      </p:sp>
      <p:pic>
        <p:nvPicPr>
          <p:cNvPr id="519" name="Google Shape;519;p66"/>
          <p:cNvPicPr preferRelativeResize="0"/>
          <p:nvPr/>
        </p:nvPicPr>
        <p:blipFill>
          <a:blip r:embed="rId3">
            <a:alphaModFix/>
          </a:blip>
          <a:stretch>
            <a:fillRect/>
          </a:stretch>
        </p:blipFill>
        <p:spPr>
          <a:xfrm>
            <a:off x="1200300" y="796975"/>
            <a:ext cx="4362101" cy="4096297"/>
          </a:xfrm>
          <a:prstGeom prst="rect">
            <a:avLst/>
          </a:prstGeom>
          <a:noFill/>
          <a:ln>
            <a:noFill/>
          </a:ln>
        </p:spPr>
      </p:pic>
      <p:sp>
        <p:nvSpPr>
          <p:cNvPr id="520" name="Google Shape;520;p66"/>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521" name="Google Shape;521;p66"/>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t/>
            </a:r>
            <a:endParaRPr sz="1800"/>
          </a:p>
        </p:txBody>
      </p:sp>
    </p:spTree>
  </p:cSld>
  <p:clrMapOvr>
    <a:masterClrMapping/>
  </p:clrMapOvr>
  <p:transition>
    <p:fade thruBlk="1"/>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5" name="Shape 525"/>
        <p:cNvGrpSpPr/>
        <p:nvPr/>
      </p:nvGrpSpPr>
      <p:grpSpPr>
        <a:xfrm>
          <a:off x="0" y="0"/>
          <a:ext cx="0" cy="0"/>
          <a:chOff x="0" y="0"/>
          <a:chExt cx="0" cy="0"/>
        </a:xfrm>
      </p:grpSpPr>
      <p:sp>
        <p:nvSpPr>
          <p:cNvPr id="526" name="Google Shape;526;p67"/>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527" name="Google Shape;527;p67"/>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528" name="Google Shape;528;p67"/>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OR Curves</a:t>
            </a:r>
            <a:endParaRPr/>
          </a:p>
        </p:txBody>
      </p:sp>
      <p:sp>
        <p:nvSpPr>
          <p:cNvPr id="529" name="Google Shape;529;p67"/>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530" name="Google Shape;530;p67"/>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t/>
            </a:r>
            <a:endParaRPr sz="1800"/>
          </a:p>
        </p:txBody>
      </p:sp>
      <p:pic>
        <p:nvPicPr>
          <p:cNvPr id="531" name="Google Shape;531;p67"/>
          <p:cNvPicPr preferRelativeResize="0"/>
          <p:nvPr/>
        </p:nvPicPr>
        <p:blipFill>
          <a:blip r:embed="rId3">
            <a:alphaModFix/>
          </a:blip>
          <a:stretch>
            <a:fillRect/>
          </a:stretch>
        </p:blipFill>
        <p:spPr>
          <a:xfrm>
            <a:off x="931374" y="724012"/>
            <a:ext cx="6159301" cy="4268725"/>
          </a:xfrm>
          <a:prstGeom prst="rect">
            <a:avLst/>
          </a:prstGeom>
          <a:noFill/>
          <a:ln>
            <a:noFill/>
          </a:ln>
        </p:spPr>
      </p:pic>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5" name="Shape 535"/>
        <p:cNvGrpSpPr/>
        <p:nvPr/>
      </p:nvGrpSpPr>
      <p:grpSpPr>
        <a:xfrm>
          <a:off x="0" y="0"/>
          <a:ext cx="0" cy="0"/>
          <a:chOff x="0" y="0"/>
          <a:chExt cx="0" cy="0"/>
        </a:xfrm>
      </p:grpSpPr>
      <p:sp>
        <p:nvSpPr>
          <p:cNvPr id="536" name="Google Shape;536;p68"/>
          <p:cNvSpPr/>
          <p:nvPr/>
        </p:nvSpPr>
        <p:spPr>
          <a:xfrm>
            <a:off x="0" y="554062"/>
            <a:ext cx="9140100" cy="4582800"/>
          </a:xfrm>
          <a:custGeom>
            <a:rect b="b" l="l" r="r" t="t"/>
            <a:pathLst>
              <a:path extrusionOk="0" h="120000" w="120000">
                <a:moveTo>
                  <a:pt x="0" y="119986"/>
                </a:moveTo>
                <a:lnTo>
                  <a:pt x="119995" y="119986"/>
                </a:lnTo>
                <a:lnTo>
                  <a:pt x="119995" y="0"/>
                </a:lnTo>
                <a:lnTo>
                  <a:pt x="0" y="0"/>
                </a:lnTo>
                <a:lnTo>
                  <a:pt x="0" y="119986"/>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537" name="Google Shape;537;p68"/>
          <p:cNvSpPr/>
          <p:nvPr/>
        </p:nvSpPr>
        <p:spPr>
          <a:xfrm>
            <a:off x="0" y="0"/>
            <a:ext cx="9140100" cy="555000"/>
          </a:xfrm>
          <a:custGeom>
            <a:rect b="b" l="l" r="r" t="t"/>
            <a:pathLst>
              <a:path extrusionOk="0" h="120000" w="120000">
                <a:moveTo>
                  <a:pt x="0" y="119811"/>
                </a:moveTo>
                <a:lnTo>
                  <a:pt x="119995" y="119811"/>
                </a:lnTo>
                <a:lnTo>
                  <a:pt x="119995" y="0"/>
                </a:lnTo>
                <a:lnTo>
                  <a:pt x="0" y="0"/>
                </a:lnTo>
                <a:lnTo>
                  <a:pt x="0" y="119811"/>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538" name="Google Shape;538;p68"/>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None/>
            </a:pPr>
            <a:r>
              <a:rPr b="1" i="0" lang="en" sz="2000" u="none" cap="none" strike="noStrike">
                <a:solidFill>
                  <a:srgbClr val="F9F9F9"/>
                </a:solidFill>
                <a:latin typeface="Arial"/>
                <a:ea typeface="Arial"/>
                <a:cs typeface="Arial"/>
                <a:sym typeface="Arial"/>
              </a:rPr>
              <a:t>(An old) Example - </a:t>
            </a:r>
            <a:r>
              <a:rPr b="1" i="0" lang="en" sz="2000" u="sng" cap="none" strike="noStrike">
                <a:solidFill>
                  <a:srgbClr val="F9F9F9"/>
                </a:solidFill>
                <a:latin typeface="Arial"/>
                <a:ea typeface="Arial"/>
                <a:cs typeface="Arial"/>
                <a:sym typeface="Arial"/>
              </a:rPr>
              <a:t>House</a:t>
            </a:r>
            <a:endParaRPr sz="2500"/>
          </a:p>
        </p:txBody>
      </p:sp>
      <p:sp>
        <p:nvSpPr>
          <p:cNvPr id="539" name="Google Shape;539;p68"/>
          <p:cNvSpPr txBox="1"/>
          <p:nvPr/>
        </p:nvSpPr>
        <p:spPr>
          <a:xfrm>
            <a:off x="688848" y="747837"/>
            <a:ext cx="7684200" cy="3876900"/>
          </a:xfrm>
          <a:prstGeom prst="rect">
            <a:avLst/>
          </a:prstGeom>
          <a:noFill/>
          <a:ln>
            <a:noFill/>
          </a:ln>
        </p:spPr>
        <p:txBody>
          <a:bodyPr anchorCtr="0" anchor="t" bIns="0" lIns="0" spcFirstLastPara="1" rIns="0" wrap="square" tIns="0">
            <a:noAutofit/>
          </a:bodyPr>
          <a:lstStyle/>
          <a:p>
            <a:pPr indent="0" lvl="0" marL="25400" marR="114300" rtl="0" algn="l">
              <a:lnSpc>
                <a:spcPct val="129800"/>
              </a:lnSpc>
              <a:spcBef>
                <a:spcPts val="0"/>
              </a:spcBef>
              <a:spcAft>
                <a:spcPts val="0"/>
              </a:spcAft>
              <a:buNone/>
            </a:pPr>
            <a:r>
              <a:rPr lang="en" sz="1800">
                <a:solidFill>
                  <a:srgbClr val="22373A"/>
                </a:solidFill>
                <a:latin typeface="Arial"/>
                <a:ea typeface="Arial"/>
                <a:cs typeface="Arial"/>
                <a:sym typeface="Arial"/>
              </a:rPr>
              <a:t>If you’ve ever watched the TV show </a:t>
            </a:r>
            <a:r>
              <a:rPr lang="en" sz="1800" u="sng">
                <a:solidFill>
                  <a:srgbClr val="22373A"/>
                </a:solidFill>
                <a:latin typeface="Arial"/>
                <a:ea typeface="Arial"/>
                <a:cs typeface="Arial"/>
                <a:sym typeface="Arial"/>
              </a:rPr>
              <a:t>House </a:t>
            </a:r>
            <a:r>
              <a:rPr lang="en" sz="1800">
                <a:solidFill>
                  <a:srgbClr val="22373A"/>
                </a:solidFill>
                <a:latin typeface="Arial"/>
                <a:ea typeface="Arial"/>
                <a:cs typeface="Arial"/>
                <a:sym typeface="Arial"/>
              </a:rPr>
              <a:t>on Fox, you know that  Dr. House regularly states, “It’s never lupus.”</a:t>
            </a:r>
            <a:endParaRPr sz="1800">
              <a:latin typeface="Arial"/>
              <a:ea typeface="Arial"/>
              <a:cs typeface="Arial"/>
              <a:sym typeface="Arial"/>
            </a:endParaRPr>
          </a:p>
          <a:p>
            <a:pPr indent="0" lvl="0" marL="25400" marR="190500" rtl="0" algn="l">
              <a:lnSpc>
                <a:spcPct val="129899"/>
              </a:lnSpc>
              <a:spcBef>
                <a:spcPts val="1500"/>
              </a:spcBef>
              <a:spcAft>
                <a:spcPts val="0"/>
              </a:spcAft>
              <a:buNone/>
            </a:pPr>
            <a:r>
              <a:rPr lang="en" sz="1800">
                <a:solidFill>
                  <a:srgbClr val="22373A"/>
                </a:solidFill>
                <a:latin typeface="Arial"/>
                <a:ea typeface="Arial"/>
                <a:cs typeface="Arial"/>
                <a:sym typeface="Arial"/>
              </a:rPr>
              <a:t>Lupus is a medical phenomenon where antibodies that are  supposed to attack foreign cells to prevent infections instead see  plasma proteins as foreign bodies, leading to a high risk of blood  clotting. It is believed that 2% of the population suffer from this  disease.</a:t>
            </a:r>
            <a:endParaRPr sz="1800">
              <a:latin typeface="Arial"/>
              <a:ea typeface="Arial"/>
              <a:cs typeface="Arial"/>
              <a:sym typeface="Arial"/>
            </a:endParaRPr>
          </a:p>
          <a:p>
            <a:pPr indent="0" lvl="0" marL="25400" marR="12700" rtl="0" algn="l">
              <a:lnSpc>
                <a:spcPct val="129800"/>
              </a:lnSpc>
              <a:spcBef>
                <a:spcPts val="1500"/>
              </a:spcBef>
              <a:spcAft>
                <a:spcPts val="0"/>
              </a:spcAft>
              <a:buNone/>
            </a:pPr>
            <a:r>
              <a:rPr lang="en" sz="1800">
                <a:solidFill>
                  <a:srgbClr val="22373A"/>
                </a:solidFill>
                <a:latin typeface="Arial"/>
                <a:ea typeface="Arial"/>
                <a:cs typeface="Arial"/>
                <a:sym typeface="Arial"/>
              </a:rPr>
              <a:t>The test for lupus is very accurate if the person actually has lupus,  however is very inaccurate if the person does not. More  specifically, the test is 98% accurate if a person actually has the  disease. The test is 74% accurate if a person does not have the  disease.</a:t>
            </a:r>
            <a:endParaRPr sz="1800">
              <a:latin typeface="Arial"/>
              <a:ea typeface="Arial"/>
              <a:cs typeface="Arial"/>
              <a:sym typeface="Arial"/>
            </a:endParaRPr>
          </a:p>
        </p:txBody>
      </p:sp>
      <p:sp>
        <p:nvSpPr>
          <p:cNvPr id="540" name="Google Shape;540;p68"/>
          <p:cNvSpPr txBox="1"/>
          <p:nvPr/>
        </p:nvSpPr>
        <p:spPr>
          <a:xfrm>
            <a:off x="688848" y="4826112"/>
            <a:ext cx="7223400" cy="252900"/>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None/>
            </a:pPr>
            <a:r>
              <a:rPr lang="en" sz="1800">
                <a:solidFill>
                  <a:srgbClr val="22373A"/>
                </a:solidFill>
                <a:latin typeface="Arial"/>
                <a:ea typeface="Arial"/>
                <a:cs typeface="Arial"/>
                <a:sym typeface="Arial"/>
              </a:rPr>
              <a:t>Is Dr. House correct even if someone tests positive for Lupus?</a:t>
            </a:r>
            <a:endParaRPr sz="1800">
              <a:latin typeface="Arial"/>
              <a:ea typeface="Arial"/>
              <a:cs typeface="Arial"/>
              <a:sym typeface="Arial"/>
            </a:endParaRPr>
          </a:p>
        </p:txBody>
      </p:sp>
      <p:sp>
        <p:nvSpPr>
          <p:cNvPr id="541" name="Google Shape;541;p68"/>
          <p:cNvSpPr txBox="1"/>
          <p:nvPr/>
        </p:nvSpPr>
        <p:spPr>
          <a:xfrm>
            <a:off x="8678108" y="4767712"/>
            <a:ext cx="263100" cy="193500"/>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None/>
            </a:pPr>
            <a:r>
              <a:rPr lang="en" sz="1400">
                <a:solidFill>
                  <a:srgbClr val="22373A"/>
                </a:solidFill>
                <a:latin typeface="Arial"/>
                <a:ea typeface="Arial"/>
                <a:cs typeface="Arial"/>
                <a:sym typeface="Arial"/>
              </a:rPr>
              <a:t>89</a:t>
            </a:r>
            <a:endParaRPr sz="1400">
              <a:latin typeface="Arial"/>
              <a:ea typeface="Arial"/>
              <a:cs typeface="Arial"/>
              <a:sym typeface="Arial"/>
            </a:endParaRPr>
          </a:p>
        </p:txBody>
      </p:sp>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5" name="Shape 545"/>
        <p:cNvGrpSpPr/>
        <p:nvPr/>
      </p:nvGrpSpPr>
      <p:grpSpPr>
        <a:xfrm>
          <a:off x="0" y="0"/>
          <a:ext cx="0" cy="0"/>
          <a:chOff x="0" y="0"/>
          <a:chExt cx="0" cy="0"/>
        </a:xfrm>
      </p:grpSpPr>
      <p:sp>
        <p:nvSpPr>
          <p:cNvPr id="546" name="Google Shape;546;p69"/>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547" name="Google Shape;547;p69"/>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548" name="Google Shape;548;p69"/>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(An old) Example - </a:t>
            </a:r>
            <a:r>
              <a:rPr lang="en" u="sng"/>
              <a:t>House</a:t>
            </a:r>
            <a:endParaRPr u="sng"/>
          </a:p>
        </p:txBody>
      </p:sp>
      <p:sp>
        <p:nvSpPr>
          <p:cNvPr id="549" name="Google Shape;549;p69"/>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550" name="Google Shape;550;p69"/>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t/>
            </a:r>
            <a:endParaRPr sz="1800"/>
          </a:p>
        </p:txBody>
      </p:sp>
      <p:pic>
        <p:nvPicPr>
          <p:cNvPr id="551" name="Google Shape;551;p69"/>
          <p:cNvPicPr preferRelativeResize="0"/>
          <p:nvPr/>
        </p:nvPicPr>
        <p:blipFill>
          <a:blip r:embed="rId3">
            <a:alphaModFix/>
          </a:blip>
          <a:stretch>
            <a:fillRect/>
          </a:stretch>
        </p:blipFill>
        <p:spPr>
          <a:xfrm>
            <a:off x="1472700" y="757325"/>
            <a:ext cx="5334810" cy="4025975"/>
          </a:xfrm>
          <a:prstGeom prst="rect">
            <a:avLst/>
          </a:prstGeom>
          <a:noFill/>
          <a:ln>
            <a:noFill/>
          </a:ln>
        </p:spPr>
      </p:pic>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5" name="Shape 555"/>
        <p:cNvGrpSpPr/>
        <p:nvPr/>
      </p:nvGrpSpPr>
      <p:grpSpPr>
        <a:xfrm>
          <a:off x="0" y="0"/>
          <a:ext cx="0" cy="0"/>
          <a:chOff x="0" y="0"/>
          <a:chExt cx="0" cy="0"/>
        </a:xfrm>
      </p:grpSpPr>
      <p:sp>
        <p:nvSpPr>
          <p:cNvPr id="556" name="Google Shape;556;p70"/>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557" name="Google Shape;557;p70"/>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558" name="Google Shape;558;p70"/>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Testing for lupus</a:t>
            </a:r>
            <a:endParaRPr/>
          </a:p>
        </p:txBody>
      </p:sp>
      <p:sp>
        <p:nvSpPr>
          <p:cNvPr id="559" name="Google Shape;559;p70"/>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560" name="Google Shape;560;p70"/>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Clr>
                <a:schemeClr val="dk1"/>
              </a:buClr>
              <a:buSzPts val="1100"/>
              <a:buFont typeface="Arial"/>
              <a:buNone/>
            </a:pPr>
            <a:r>
              <a:rPr lang="en" sz="1800"/>
              <a:t>It turns out that testing for Lupus is actually quite complicated, a diagnosis usually relies on the outcome of multiple tests, often including: a complete blood count, an erythrocyte sedimentation rate, a kidney and liver assessment, a urinalysis, and or an antinuclear antibody (ANA) test.</a:t>
            </a:r>
            <a:endParaRPr sz="1800"/>
          </a:p>
          <a:p>
            <a:pPr indent="0" lvl="0" marL="25400" marR="12700" rtl="0" algn="l">
              <a:lnSpc>
                <a:spcPct val="115000"/>
              </a:lnSpc>
              <a:spcBef>
                <a:spcPts val="0"/>
              </a:spcBef>
              <a:spcAft>
                <a:spcPts val="0"/>
              </a:spcAft>
              <a:buSzPts val="1100"/>
              <a:buNone/>
            </a:pPr>
            <a:r>
              <a:t/>
            </a:r>
            <a:endParaRPr sz="1800"/>
          </a:p>
          <a:p>
            <a:pPr indent="0" lvl="0" marL="25400" marR="12700" rtl="0" algn="l">
              <a:lnSpc>
                <a:spcPct val="115000"/>
              </a:lnSpc>
              <a:spcBef>
                <a:spcPts val="0"/>
              </a:spcBef>
              <a:spcAft>
                <a:spcPts val="0"/>
              </a:spcAft>
              <a:buClr>
                <a:schemeClr val="dk1"/>
              </a:buClr>
              <a:buSzPts val="1100"/>
              <a:buFont typeface="Arial"/>
              <a:buNone/>
            </a:pPr>
            <a:r>
              <a:rPr lang="en" sz="1800"/>
              <a:t>It is important to think about what is involved in each of these tests (e.g. deciding if complete blood count is high or low) and how each of the individual tests and related decisions plays a role in the overall decision of diagnosing a patient with lupus.</a:t>
            </a:r>
            <a:endParaRPr sz="1800"/>
          </a:p>
          <a:p>
            <a:pPr indent="0" lvl="0" marL="25400" marR="12700" rtl="0" algn="l">
              <a:lnSpc>
                <a:spcPct val="115000"/>
              </a:lnSpc>
              <a:spcBef>
                <a:spcPts val="0"/>
              </a:spcBef>
              <a:spcAft>
                <a:spcPts val="0"/>
              </a:spcAft>
              <a:buSzPts val="1100"/>
              <a:buNone/>
            </a:pPr>
            <a:r>
              <a:t/>
            </a:r>
            <a:endParaRPr sz="1800"/>
          </a:p>
        </p:txBody>
      </p:sp>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4" name="Shape 564"/>
        <p:cNvGrpSpPr/>
        <p:nvPr/>
      </p:nvGrpSpPr>
      <p:grpSpPr>
        <a:xfrm>
          <a:off x="0" y="0"/>
          <a:ext cx="0" cy="0"/>
          <a:chOff x="0" y="0"/>
          <a:chExt cx="0" cy="0"/>
        </a:xfrm>
      </p:grpSpPr>
      <p:sp>
        <p:nvSpPr>
          <p:cNvPr id="565" name="Google Shape;565;p71"/>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566" name="Google Shape;566;p71"/>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567" name="Google Shape;567;p71"/>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Testing for lupus</a:t>
            </a:r>
            <a:endParaRPr/>
          </a:p>
        </p:txBody>
      </p:sp>
      <p:sp>
        <p:nvSpPr>
          <p:cNvPr id="568" name="Google Shape;568;p71"/>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569" name="Google Shape;569;p71"/>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Clr>
                <a:schemeClr val="dk1"/>
              </a:buClr>
              <a:buSzPts val="1100"/>
              <a:buFont typeface="Arial"/>
              <a:buNone/>
            </a:pPr>
            <a:r>
              <a:rPr lang="en" sz="1800"/>
              <a:t>At some level we can view a diagnosis as a binary decision (lupus or no lupus) that involves the complex integration of various explanatory variables.</a:t>
            </a:r>
            <a:endParaRPr sz="1800"/>
          </a:p>
          <a:p>
            <a:pPr indent="0" lvl="0" marL="25400" marR="12700" rtl="0" algn="l">
              <a:lnSpc>
                <a:spcPct val="115000"/>
              </a:lnSpc>
              <a:spcBef>
                <a:spcPts val="0"/>
              </a:spcBef>
              <a:spcAft>
                <a:spcPts val="0"/>
              </a:spcAft>
              <a:buSzPts val="1100"/>
              <a:buNone/>
            </a:pPr>
            <a:r>
              <a:t/>
            </a:r>
            <a:endParaRPr sz="1800"/>
          </a:p>
          <a:p>
            <a:pPr indent="0" lvl="0" marL="25400" marR="12700" rtl="0" algn="l">
              <a:lnSpc>
                <a:spcPct val="115000"/>
              </a:lnSpc>
              <a:spcBef>
                <a:spcPts val="0"/>
              </a:spcBef>
              <a:spcAft>
                <a:spcPts val="0"/>
              </a:spcAft>
              <a:buSzPts val="1100"/>
              <a:buNone/>
            </a:pPr>
            <a:r>
              <a:rPr lang="en" sz="1800"/>
              <a:t>The example does not give us any information about how a diagnosis is made, but what it does give us is just as important - the sensitivity and the specificity of the test. These values are critical for our understanding of what a positive or negative test result actually means.</a:t>
            </a:r>
            <a:endParaRPr sz="1800"/>
          </a:p>
        </p:txBody>
      </p:sp>
    </p:spTree>
  </p:cSld>
  <p:clrMapOvr>
    <a:masterClrMapping/>
  </p:clrMapOvr>
  <p:transition>
    <p:fade thruBlk="1"/>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3" name="Shape 573"/>
        <p:cNvGrpSpPr/>
        <p:nvPr/>
      </p:nvGrpSpPr>
      <p:grpSpPr>
        <a:xfrm>
          <a:off x="0" y="0"/>
          <a:ext cx="0" cy="0"/>
          <a:chOff x="0" y="0"/>
          <a:chExt cx="0" cy="0"/>
        </a:xfrm>
      </p:grpSpPr>
      <p:sp>
        <p:nvSpPr>
          <p:cNvPr id="574" name="Google Shape;574;p72"/>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575" name="Google Shape;575;p72"/>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576" name="Google Shape;576;p72"/>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Sensitivity and Specificity</a:t>
            </a:r>
            <a:endParaRPr/>
          </a:p>
        </p:txBody>
      </p:sp>
      <p:sp>
        <p:nvSpPr>
          <p:cNvPr id="577" name="Google Shape;577;p72"/>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578" name="Google Shape;578;p72"/>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rPr b="1" lang="en" sz="1800"/>
              <a:t>Sensitivity</a:t>
            </a:r>
            <a:r>
              <a:rPr lang="en" sz="1800"/>
              <a:t> - measures a tests ability to identify positive results.</a:t>
            </a:r>
            <a:endParaRPr sz="1800"/>
          </a:p>
          <a:p>
            <a:pPr indent="0" lvl="0" marL="25400" marR="12700" rtl="0" algn="l">
              <a:lnSpc>
                <a:spcPct val="115000"/>
              </a:lnSpc>
              <a:spcBef>
                <a:spcPts val="0"/>
              </a:spcBef>
              <a:spcAft>
                <a:spcPts val="0"/>
              </a:spcAft>
              <a:buSzPts val="1100"/>
              <a:buNone/>
            </a:pPr>
            <a:r>
              <a:t/>
            </a:r>
            <a:endParaRPr sz="1800"/>
          </a:p>
          <a:p>
            <a:pPr indent="431800" lvl="0" marL="25400" marR="12700" rtl="0" algn="l">
              <a:lnSpc>
                <a:spcPct val="115000"/>
              </a:lnSpc>
              <a:spcBef>
                <a:spcPts val="0"/>
              </a:spcBef>
              <a:spcAft>
                <a:spcPts val="0"/>
              </a:spcAft>
              <a:buClr>
                <a:schemeClr val="dk1"/>
              </a:buClr>
              <a:buSzPts val="1100"/>
              <a:buFont typeface="Arial"/>
              <a:buNone/>
            </a:pPr>
            <a:r>
              <a:rPr lang="en" sz="1800"/>
              <a:t>P(Test + | Conditon +) = P(+|lupus) = 0.98</a:t>
            </a:r>
            <a:endParaRPr sz="1800"/>
          </a:p>
          <a:p>
            <a:pPr indent="0" lvl="0" marL="25400" marR="12700" rtl="0" algn="l">
              <a:lnSpc>
                <a:spcPct val="115000"/>
              </a:lnSpc>
              <a:spcBef>
                <a:spcPts val="0"/>
              </a:spcBef>
              <a:spcAft>
                <a:spcPts val="0"/>
              </a:spcAft>
              <a:buSzPts val="1100"/>
              <a:buNone/>
            </a:pPr>
            <a:r>
              <a:t/>
            </a:r>
            <a:endParaRPr sz="1800"/>
          </a:p>
          <a:p>
            <a:pPr indent="0" lvl="0" marL="25400" marR="12700" rtl="0" algn="l">
              <a:lnSpc>
                <a:spcPct val="115000"/>
              </a:lnSpc>
              <a:spcBef>
                <a:spcPts val="0"/>
              </a:spcBef>
              <a:spcAft>
                <a:spcPts val="0"/>
              </a:spcAft>
              <a:buSzPts val="1100"/>
              <a:buNone/>
            </a:pPr>
            <a:r>
              <a:rPr b="1" lang="en" sz="1800"/>
              <a:t>Specificity</a:t>
            </a:r>
            <a:r>
              <a:rPr lang="en" sz="1800"/>
              <a:t> - measures a tests ability to identify negative results.</a:t>
            </a:r>
            <a:endParaRPr sz="1800"/>
          </a:p>
          <a:p>
            <a:pPr indent="0" lvl="0" marL="25400" marR="12700" rtl="0" algn="l">
              <a:lnSpc>
                <a:spcPct val="115000"/>
              </a:lnSpc>
              <a:spcBef>
                <a:spcPts val="0"/>
              </a:spcBef>
              <a:spcAft>
                <a:spcPts val="0"/>
              </a:spcAft>
              <a:buSzPts val="1100"/>
              <a:buNone/>
            </a:pPr>
            <a:r>
              <a:t/>
            </a:r>
            <a:endParaRPr sz="1800"/>
          </a:p>
          <a:p>
            <a:pPr indent="431800" lvl="0" marL="25400" marR="12700" rtl="0" algn="l">
              <a:lnSpc>
                <a:spcPct val="115000"/>
              </a:lnSpc>
              <a:spcBef>
                <a:spcPts val="0"/>
              </a:spcBef>
              <a:spcAft>
                <a:spcPts val="0"/>
              </a:spcAft>
              <a:buClr>
                <a:schemeClr val="dk1"/>
              </a:buClr>
              <a:buSzPts val="1100"/>
              <a:buFont typeface="Arial"/>
              <a:buNone/>
            </a:pPr>
            <a:r>
              <a:rPr lang="en" sz="1800"/>
              <a:t>P(Test − | Condition −) = P(−|no lupus) = 0.74</a:t>
            </a:r>
            <a:endParaRPr sz="1800"/>
          </a:p>
          <a:p>
            <a:pPr indent="0" lvl="0" marL="25400" marR="12700" rtl="0" algn="l">
              <a:lnSpc>
                <a:spcPct val="115000"/>
              </a:lnSpc>
              <a:spcBef>
                <a:spcPts val="0"/>
              </a:spcBef>
              <a:spcAft>
                <a:spcPts val="0"/>
              </a:spcAft>
              <a:buSzPts val="1100"/>
              <a:buNone/>
            </a:pPr>
            <a:r>
              <a:t/>
            </a:r>
            <a:endParaRPr sz="1800"/>
          </a:p>
          <a:p>
            <a:pPr indent="0" lvl="0" marL="25400" marR="12700" rtl="0" algn="l">
              <a:lnSpc>
                <a:spcPct val="115000"/>
              </a:lnSpc>
              <a:spcBef>
                <a:spcPts val="0"/>
              </a:spcBef>
              <a:spcAft>
                <a:spcPts val="0"/>
              </a:spcAft>
              <a:buSzPts val="1100"/>
              <a:buNone/>
            </a:pPr>
            <a:r>
              <a:t/>
            </a:r>
            <a:endParaRPr sz="1800"/>
          </a:p>
        </p:txBody>
      </p:sp>
    </p:spTree>
  </p:cSld>
  <p:clrMapOvr>
    <a:masterClrMapping/>
  </p:clrMapOvr>
  <p:transition>
    <p:fade thruBlk="1"/>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2" name="Shape 582"/>
        <p:cNvGrpSpPr/>
        <p:nvPr/>
      </p:nvGrpSpPr>
      <p:grpSpPr>
        <a:xfrm>
          <a:off x="0" y="0"/>
          <a:ext cx="0" cy="0"/>
          <a:chOff x="0" y="0"/>
          <a:chExt cx="0" cy="0"/>
        </a:xfrm>
      </p:grpSpPr>
      <p:sp>
        <p:nvSpPr>
          <p:cNvPr id="583" name="Google Shape;583;p73"/>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584" name="Google Shape;584;p73"/>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585" name="Google Shape;585;p73"/>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Sensitivity and Specificity</a:t>
            </a:r>
            <a:endParaRPr/>
          </a:p>
        </p:txBody>
      </p:sp>
      <p:sp>
        <p:nvSpPr>
          <p:cNvPr id="586" name="Google Shape;586;p73"/>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587" name="Google Shape;587;p73"/>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rPr b="1" lang="en" sz="1800"/>
              <a:t>Sensitivity</a:t>
            </a:r>
            <a:r>
              <a:rPr lang="en" sz="1800"/>
              <a:t> - measures a tests ability to identify positive results.</a:t>
            </a:r>
            <a:endParaRPr sz="1800"/>
          </a:p>
          <a:p>
            <a:pPr indent="0" lvl="0" marL="25400" marR="12700" rtl="0" algn="l">
              <a:lnSpc>
                <a:spcPct val="115000"/>
              </a:lnSpc>
              <a:spcBef>
                <a:spcPts val="0"/>
              </a:spcBef>
              <a:spcAft>
                <a:spcPts val="0"/>
              </a:spcAft>
              <a:buSzPts val="1100"/>
              <a:buNone/>
            </a:pPr>
            <a:r>
              <a:t/>
            </a:r>
            <a:endParaRPr sz="1800"/>
          </a:p>
          <a:p>
            <a:pPr indent="431800" lvl="0" marL="25400" marR="12700" rtl="0" algn="l">
              <a:lnSpc>
                <a:spcPct val="115000"/>
              </a:lnSpc>
              <a:spcBef>
                <a:spcPts val="0"/>
              </a:spcBef>
              <a:spcAft>
                <a:spcPts val="0"/>
              </a:spcAft>
              <a:buSzPts val="1100"/>
              <a:buNone/>
            </a:pPr>
            <a:r>
              <a:rPr lang="en" sz="1800"/>
              <a:t>P(Test + | Conditon +) = P(+|lupus) = 0.98</a:t>
            </a:r>
            <a:endParaRPr sz="1800"/>
          </a:p>
          <a:p>
            <a:pPr indent="0" lvl="0" marL="25400" marR="12700" rtl="0" algn="l">
              <a:lnSpc>
                <a:spcPct val="115000"/>
              </a:lnSpc>
              <a:spcBef>
                <a:spcPts val="0"/>
              </a:spcBef>
              <a:spcAft>
                <a:spcPts val="0"/>
              </a:spcAft>
              <a:buSzPts val="1100"/>
              <a:buNone/>
            </a:pPr>
            <a:r>
              <a:t/>
            </a:r>
            <a:endParaRPr sz="1800"/>
          </a:p>
          <a:p>
            <a:pPr indent="0" lvl="0" marL="25400" marR="12700" rtl="0" algn="l">
              <a:lnSpc>
                <a:spcPct val="115000"/>
              </a:lnSpc>
              <a:spcBef>
                <a:spcPts val="0"/>
              </a:spcBef>
              <a:spcAft>
                <a:spcPts val="0"/>
              </a:spcAft>
              <a:buSzPts val="1100"/>
              <a:buNone/>
            </a:pPr>
            <a:r>
              <a:rPr b="1" lang="en" sz="1800"/>
              <a:t>Specificity</a:t>
            </a:r>
            <a:r>
              <a:rPr lang="en" sz="1800"/>
              <a:t> - measures a tests ability to identify negative results.</a:t>
            </a:r>
            <a:endParaRPr sz="1800"/>
          </a:p>
          <a:p>
            <a:pPr indent="0" lvl="0" marL="25400" marR="12700" rtl="0" algn="l">
              <a:lnSpc>
                <a:spcPct val="115000"/>
              </a:lnSpc>
              <a:spcBef>
                <a:spcPts val="0"/>
              </a:spcBef>
              <a:spcAft>
                <a:spcPts val="0"/>
              </a:spcAft>
              <a:buSzPts val="1100"/>
              <a:buNone/>
            </a:pPr>
            <a:r>
              <a:t/>
            </a:r>
            <a:endParaRPr sz="1800"/>
          </a:p>
          <a:p>
            <a:pPr indent="431800" lvl="0" marL="25400" marR="12700" rtl="0" algn="l">
              <a:lnSpc>
                <a:spcPct val="115000"/>
              </a:lnSpc>
              <a:spcBef>
                <a:spcPts val="0"/>
              </a:spcBef>
              <a:spcAft>
                <a:spcPts val="0"/>
              </a:spcAft>
              <a:buSzPts val="1100"/>
              <a:buNone/>
            </a:pPr>
            <a:r>
              <a:rPr lang="en" sz="1800"/>
              <a:t>P(Test − | Condition −) = P(−|no lupus) = 0.74</a:t>
            </a:r>
            <a:endParaRPr sz="1800"/>
          </a:p>
          <a:p>
            <a:pPr indent="0" lvl="0" marL="25400" marR="12700" rtl="0" algn="l">
              <a:lnSpc>
                <a:spcPct val="115000"/>
              </a:lnSpc>
              <a:spcBef>
                <a:spcPts val="0"/>
              </a:spcBef>
              <a:spcAft>
                <a:spcPts val="0"/>
              </a:spcAft>
              <a:buSzPts val="1100"/>
              <a:buNone/>
            </a:pPr>
            <a:r>
              <a:t/>
            </a:r>
            <a:endParaRPr sz="1800"/>
          </a:p>
          <a:p>
            <a:pPr indent="0" lvl="0" marL="25400" marR="12700" rtl="0" algn="l">
              <a:lnSpc>
                <a:spcPct val="115000"/>
              </a:lnSpc>
              <a:spcBef>
                <a:spcPts val="0"/>
              </a:spcBef>
              <a:spcAft>
                <a:spcPts val="0"/>
              </a:spcAft>
              <a:buSzPts val="1100"/>
              <a:buNone/>
            </a:pPr>
            <a:r>
              <a:t/>
            </a:r>
            <a:endParaRPr sz="1800"/>
          </a:p>
          <a:p>
            <a:pPr indent="0" lvl="0" marL="0" marR="12700" rtl="0" algn="l">
              <a:lnSpc>
                <a:spcPct val="115000"/>
              </a:lnSpc>
              <a:spcBef>
                <a:spcPts val="0"/>
              </a:spcBef>
              <a:spcAft>
                <a:spcPts val="0"/>
              </a:spcAft>
              <a:buSzPts val="1100"/>
              <a:buNone/>
            </a:pPr>
            <a:r>
              <a:rPr lang="en" sz="1800"/>
              <a:t>It is illustrative to think about the extreme cases - what is the sensitivity and specificity of a test that always returns a positive result? What about a test that always returns a negative result?</a:t>
            </a:r>
            <a:endParaRPr sz="1800"/>
          </a:p>
          <a:p>
            <a:pPr indent="0" lvl="0" marL="25400" marR="12700" rtl="0" algn="l">
              <a:lnSpc>
                <a:spcPct val="115000"/>
              </a:lnSpc>
              <a:spcBef>
                <a:spcPts val="0"/>
              </a:spcBef>
              <a:spcAft>
                <a:spcPts val="0"/>
              </a:spcAft>
              <a:buSzPts val="1100"/>
              <a:buNone/>
            </a:pPr>
            <a:r>
              <a:t/>
            </a:r>
            <a:endParaRPr sz="1800"/>
          </a:p>
        </p:txBody>
      </p:sp>
    </p:spTree>
  </p:cSld>
  <p:clrMapOvr>
    <a:masterClrMapping/>
  </p:clrMapOvr>
  <p:transition>
    <p:fade thruBlk="1"/>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1" name="Shape 591"/>
        <p:cNvGrpSpPr/>
        <p:nvPr/>
      </p:nvGrpSpPr>
      <p:grpSpPr>
        <a:xfrm>
          <a:off x="0" y="0"/>
          <a:ext cx="0" cy="0"/>
          <a:chOff x="0" y="0"/>
          <a:chExt cx="0" cy="0"/>
        </a:xfrm>
      </p:grpSpPr>
      <p:sp>
        <p:nvSpPr>
          <p:cNvPr id="592" name="Google Shape;592;p74"/>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593" name="Google Shape;593;p74"/>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594" name="Google Shape;594;p74"/>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Sensitivity and Specificity (cont.)</a:t>
            </a:r>
            <a:endParaRPr/>
          </a:p>
        </p:txBody>
      </p:sp>
      <p:sp>
        <p:nvSpPr>
          <p:cNvPr id="595" name="Google Shape;595;p74"/>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596" name="Google Shape;596;p74"/>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t/>
            </a:r>
            <a:endParaRPr sz="1800"/>
          </a:p>
        </p:txBody>
      </p:sp>
      <p:pic>
        <p:nvPicPr>
          <p:cNvPr id="597" name="Google Shape;597;p74"/>
          <p:cNvPicPr preferRelativeResize="0"/>
          <p:nvPr/>
        </p:nvPicPr>
        <p:blipFill rotWithShape="1">
          <a:blip r:embed="rId3">
            <a:alphaModFix/>
          </a:blip>
          <a:srcRect b="53011" l="0" r="0" t="0"/>
          <a:stretch/>
        </p:blipFill>
        <p:spPr>
          <a:xfrm>
            <a:off x="1248425" y="745482"/>
            <a:ext cx="5318799" cy="1981676"/>
          </a:xfrm>
          <a:prstGeom prst="rect">
            <a:avLst/>
          </a:prstGeom>
          <a:noFill/>
          <a:ln>
            <a:noFill/>
          </a:ln>
        </p:spPr>
      </p:pic>
      <p:pic>
        <p:nvPicPr>
          <p:cNvPr id="598" name="Google Shape;598;p74"/>
          <p:cNvPicPr preferRelativeResize="0"/>
          <p:nvPr/>
        </p:nvPicPr>
        <p:blipFill rotWithShape="1">
          <a:blip r:embed="rId3">
            <a:alphaModFix/>
          </a:blip>
          <a:srcRect b="53011" l="0" r="0" t="0"/>
          <a:stretch/>
        </p:blipFill>
        <p:spPr>
          <a:xfrm>
            <a:off x="1248425" y="745482"/>
            <a:ext cx="5318799" cy="1981676"/>
          </a:xfrm>
          <a:prstGeom prst="rect">
            <a:avLst/>
          </a:prstGeom>
          <a:noFill/>
          <a:ln>
            <a:noFill/>
          </a:ln>
        </p:spPr>
      </p:pic>
      <p:pic>
        <p:nvPicPr>
          <p:cNvPr id="599" name="Google Shape;599;p74"/>
          <p:cNvPicPr preferRelativeResize="0"/>
          <p:nvPr/>
        </p:nvPicPr>
        <p:blipFill rotWithShape="1">
          <a:blip r:embed="rId3">
            <a:alphaModFix/>
          </a:blip>
          <a:srcRect b="53011" l="0" r="0" t="0"/>
          <a:stretch/>
        </p:blipFill>
        <p:spPr>
          <a:xfrm>
            <a:off x="1248425" y="745482"/>
            <a:ext cx="5318799" cy="1981676"/>
          </a:xfrm>
          <a:prstGeom prst="rect">
            <a:avLst/>
          </a:prstGeom>
          <a:noFill/>
          <a:ln>
            <a:noFill/>
          </a:ln>
        </p:spPr>
      </p:pic>
      <p:pic>
        <p:nvPicPr>
          <p:cNvPr id="600" name="Google Shape;600;p74"/>
          <p:cNvPicPr preferRelativeResize="0"/>
          <p:nvPr/>
        </p:nvPicPr>
        <p:blipFill rotWithShape="1">
          <a:blip r:embed="rId3">
            <a:alphaModFix/>
          </a:blip>
          <a:srcRect b="0" l="0" r="0" t="81697"/>
          <a:stretch/>
        </p:blipFill>
        <p:spPr>
          <a:xfrm>
            <a:off x="1248425" y="4190994"/>
            <a:ext cx="5318799" cy="771875"/>
          </a:xfrm>
          <a:prstGeom prst="rect">
            <a:avLst/>
          </a:prstGeom>
          <a:noFill/>
          <a:ln>
            <a:noFill/>
          </a:ln>
        </p:spPr>
      </p:pic>
      <p:pic>
        <p:nvPicPr>
          <p:cNvPr id="601" name="Google Shape;601;p74"/>
          <p:cNvPicPr preferRelativeResize="0"/>
          <p:nvPr/>
        </p:nvPicPr>
        <p:blipFill rotWithShape="1">
          <a:blip r:embed="rId3">
            <a:alphaModFix/>
          </a:blip>
          <a:srcRect b="18301" l="0" r="0" t="69811"/>
          <a:stretch/>
        </p:blipFill>
        <p:spPr>
          <a:xfrm>
            <a:off x="1248425" y="3689671"/>
            <a:ext cx="5318799" cy="501326"/>
          </a:xfrm>
          <a:prstGeom prst="rect">
            <a:avLst/>
          </a:prstGeom>
          <a:noFill/>
          <a:ln>
            <a:noFill/>
          </a:ln>
        </p:spPr>
      </p:pic>
      <p:pic>
        <p:nvPicPr>
          <p:cNvPr id="602" name="Google Shape;602;p74"/>
          <p:cNvPicPr preferRelativeResize="0"/>
          <p:nvPr/>
        </p:nvPicPr>
        <p:blipFill rotWithShape="1">
          <a:blip r:embed="rId3">
            <a:alphaModFix/>
          </a:blip>
          <a:srcRect b="30187" l="0" r="0" t="62741"/>
          <a:stretch/>
        </p:blipFill>
        <p:spPr>
          <a:xfrm>
            <a:off x="1248425" y="3391471"/>
            <a:ext cx="5318799" cy="298200"/>
          </a:xfrm>
          <a:prstGeom prst="rect">
            <a:avLst/>
          </a:prstGeom>
          <a:noFill/>
          <a:ln>
            <a:noFill/>
          </a:ln>
        </p:spPr>
      </p:pic>
      <p:pic>
        <p:nvPicPr>
          <p:cNvPr id="603" name="Google Shape;603;p74"/>
          <p:cNvPicPr preferRelativeResize="0"/>
          <p:nvPr/>
        </p:nvPicPr>
        <p:blipFill rotWithShape="1">
          <a:blip r:embed="rId3">
            <a:alphaModFix/>
          </a:blip>
          <a:srcRect b="38272" l="0" r="0" t="55070"/>
          <a:stretch/>
        </p:blipFill>
        <p:spPr>
          <a:xfrm>
            <a:off x="1248425" y="3068047"/>
            <a:ext cx="5318799" cy="280751"/>
          </a:xfrm>
          <a:prstGeom prst="rect">
            <a:avLst/>
          </a:prstGeom>
          <a:noFill/>
          <a:ln>
            <a:noFill/>
          </a:ln>
        </p:spPr>
      </p:pic>
      <p:pic>
        <p:nvPicPr>
          <p:cNvPr id="604" name="Google Shape;604;p74"/>
          <p:cNvPicPr preferRelativeResize="0"/>
          <p:nvPr/>
        </p:nvPicPr>
        <p:blipFill rotWithShape="1">
          <a:blip r:embed="rId3">
            <a:alphaModFix/>
          </a:blip>
          <a:srcRect b="44927" l="0" r="0" t="46988"/>
          <a:stretch/>
        </p:blipFill>
        <p:spPr>
          <a:xfrm>
            <a:off x="1248425" y="2727150"/>
            <a:ext cx="5318799" cy="340900"/>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
                                        <p:tgtEl>
                                          <p:spTgt spid="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
                                        <p:tgtEl>
                                          <p:spTgt spid="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
                                        <p:tgtEl>
                                          <p:spTgt spid="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
                                        <p:tgtEl>
                                          <p:spTgt spid="6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2" name="Shape 142"/>
        <p:cNvGrpSpPr/>
        <p:nvPr/>
      </p:nvGrpSpPr>
      <p:grpSpPr>
        <a:xfrm>
          <a:off x="0" y="0"/>
          <a:ext cx="0" cy="0"/>
          <a:chOff x="0" y="0"/>
          <a:chExt cx="0" cy="0"/>
        </a:xfrm>
      </p:grpSpPr>
      <p:sp>
        <p:nvSpPr>
          <p:cNvPr id="143" name="Google Shape;143;p30"/>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144" name="Google Shape;144;p30"/>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145" name="Google Shape;145;p30"/>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Regression so far ...</a:t>
            </a:r>
            <a:endParaRPr/>
          </a:p>
        </p:txBody>
      </p:sp>
      <p:sp>
        <p:nvSpPr>
          <p:cNvPr id="146" name="Google Shape;146;p30"/>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147" name="Google Shape;147;p30"/>
          <p:cNvSpPr txBox="1"/>
          <p:nvPr/>
        </p:nvSpPr>
        <p:spPr>
          <a:xfrm>
            <a:off x="688850" y="740741"/>
            <a:ext cx="7674300" cy="42237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None/>
            </a:pPr>
            <a:r>
              <a:rPr lang="en" sz="1800"/>
              <a:t>At this point we have covered:</a:t>
            </a:r>
            <a:endParaRPr sz="1800"/>
          </a:p>
          <a:p>
            <a:pPr indent="0" lvl="0" marL="25400" marR="12700" rtl="0" algn="l">
              <a:lnSpc>
                <a:spcPct val="115000"/>
              </a:lnSpc>
              <a:spcBef>
                <a:spcPts val="0"/>
              </a:spcBef>
              <a:spcAft>
                <a:spcPts val="0"/>
              </a:spcAft>
              <a:buNone/>
            </a:pPr>
            <a:r>
              <a:t/>
            </a:r>
            <a:endParaRPr sz="1800"/>
          </a:p>
          <a:p>
            <a:pPr indent="0" lvl="0" marL="25400" marR="12700" rtl="0" algn="l">
              <a:lnSpc>
                <a:spcPct val="115000"/>
              </a:lnSpc>
              <a:spcBef>
                <a:spcPts val="0"/>
              </a:spcBef>
              <a:spcAft>
                <a:spcPts val="0"/>
              </a:spcAft>
              <a:buSzPts val="1100"/>
              <a:buNone/>
            </a:pPr>
            <a:r>
              <a:rPr lang="en" sz="1800"/>
              <a:t>Simple linear regression</a:t>
            </a:r>
            <a:endParaRPr sz="1800"/>
          </a:p>
          <a:p>
            <a:pPr indent="-342900" lvl="0" marL="457200" marR="12700" rtl="0" algn="l">
              <a:lnSpc>
                <a:spcPct val="115000"/>
              </a:lnSpc>
              <a:spcBef>
                <a:spcPts val="0"/>
              </a:spcBef>
              <a:spcAft>
                <a:spcPts val="0"/>
              </a:spcAft>
              <a:buSzPts val="1800"/>
              <a:buChar char="●"/>
            </a:pPr>
            <a:r>
              <a:rPr lang="en" sz="1800"/>
              <a:t>Relationship between numerical response and a numerical or categorical predictor</a:t>
            </a:r>
            <a:endParaRPr sz="1800"/>
          </a:p>
          <a:p>
            <a:pPr indent="0" lvl="0" marL="0" marR="12700" rtl="0" algn="l">
              <a:lnSpc>
                <a:spcPct val="115000"/>
              </a:lnSpc>
              <a:spcBef>
                <a:spcPts val="0"/>
              </a:spcBef>
              <a:spcAft>
                <a:spcPts val="0"/>
              </a:spcAft>
              <a:buNone/>
            </a:pPr>
            <a:r>
              <a:t/>
            </a:r>
            <a:endParaRPr sz="1800"/>
          </a:p>
          <a:p>
            <a:pPr indent="0" lvl="0" marL="0" marR="12700" rtl="0" algn="l">
              <a:lnSpc>
                <a:spcPct val="115000"/>
              </a:lnSpc>
              <a:spcBef>
                <a:spcPts val="0"/>
              </a:spcBef>
              <a:spcAft>
                <a:spcPts val="0"/>
              </a:spcAft>
              <a:buSzPts val="1100"/>
              <a:buNone/>
            </a:pPr>
            <a:r>
              <a:rPr lang="en" sz="1800"/>
              <a:t>Multiple regression</a:t>
            </a:r>
            <a:endParaRPr sz="1800"/>
          </a:p>
          <a:p>
            <a:pPr indent="-342900" lvl="0" marL="457200" marR="12700" rtl="0" algn="l">
              <a:lnSpc>
                <a:spcPct val="115000"/>
              </a:lnSpc>
              <a:spcBef>
                <a:spcPts val="0"/>
              </a:spcBef>
              <a:spcAft>
                <a:spcPts val="0"/>
              </a:spcAft>
              <a:buSzPts val="1800"/>
              <a:buChar char="●"/>
            </a:pPr>
            <a:r>
              <a:rPr lang="en" sz="1800"/>
              <a:t>Relationship between numerical response and multiple numerical and/or categorical predictors</a:t>
            </a:r>
            <a:endParaRPr sz="1800"/>
          </a:p>
        </p:txBody>
      </p:sp>
    </p:spTree>
  </p:cSld>
  <p:clrMapOvr>
    <a:masterClrMapping/>
  </p:clrMapOvr>
  <p:transition>
    <p:fade thruBlk="1"/>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8" name="Shape 608"/>
        <p:cNvGrpSpPr/>
        <p:nvPr/>
      </p:nvGrpSpPr>
      <p:grpSpPr>
        <a:xfrm>
          <a:off x="0" y="0"/>
          <a:ext cx="0" cy="0"/>
          <a:chOff x="0" y="0"/>
          <a:chExt cx="0" cy="0"/>
        </a:xfrm>
      </p:grpSpPr>
      <p:sp>
        <p:nvSpPr>
          <p:cNvPr id="609" name="Google Shape;609;p75"/>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610" name="Google Shape;610;p75"/>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611" name="Google Shape;611;p75"/>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So what?</a:t>
            </a:r>
            <a:endParaRPr/>
          </a:p>
        </p:txBody>
      </p:sp>
      <p:sp>
        <p:nvSpPr>
          <p:cNvPr id="612" name="Google Shape;612;p75"/>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613" name="Google Shape;613;p75"/>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Clr>
                <a:schemeClr val="dk1"/>
              </a:buClr>
              <a:buSzPts val="1100"/>
              <a:buFont typeface="Arial"/>
              <a:buNone/>
            </a:pPr>
            <a:r>
              <a:rPr lang="en" sz="1800"/>
              <a:t>Clearly it is important to know the Sensitivity and Specificity of test (and or the false positive and false negative rates). Along with the incidence of the disease (e.g. P(lupus)) these values are necessary to calculate important quantities like P(lupus|+).</a:t>
            </a:r>
            <a:endParaRPr sz="1800"/>
          </a:p>
          <a:p>
            <a:pPr indent="0" lvl="0" marL="25400" marR="12700" rtl="0" algn="l">
              <a:lnSpc>
                <a:spcPct val="115000"/>
              </a:lnSpc>
              <a:spcBef>
                <a:spcPts val="0"/>
              </a:spcBef>
              <a:spcAft>
                <a:spcPts val="0"/>
              </a:spcAft>
              <a:buSzPts val="1100"/>
              <a:buNone/>
            </a:pPr>
            <a:r>
              <a:t/>
            </a:r>
            <a:endParaRPr sz="1800"/>
          </a:p>
          <a:p>
            <a:pPr indent="0" lvl="0" marL="25400" marR="12700" rtl="0" algn="l">
              <a:lnSpc>
                <a:spcPct val="115000"/>
              </a:lnSpc>
              <a:spcBef>
                <a:spcPts val="0"/>
              </a:spcBef>
              <a:spcAft>
                <a:spcPts val="0"/>
              </a:spcAft>
              <a:buClr>
                <a:schemeClr val="dk1"/>
              </a:buClr>
              <a:buSzPts val="1100"/>
              <a:buFont typeface="Arial"/>
              <a:buNone/>
            </a:pPr>
            <a:r>
              <a:rPr lang="en" sz="1800"/>
              <a:t>Additionally, our brief foray into power analysis before the first midterm should also give you an idea about the trade offs that are inherent in minimizing false positive and false negative rates (increasing power required either increasing α or n).</a:t>
            </a:r>
            <a:endParaRPr sz="1800"/>
          </a:p>
          <a:p>
            <a:pPr indent="0" lvl="0" marL="25400" marR="12700" rtl="0" algn="l">
              <a:lnSpc>
                <a:spcPct val="115000"/>
              </a:lnSpc>
              <a:spcBef>
                <a:spcPts val="0"/>
              </a:spcBef>
              <a:spcAft>
                <a:spcPts val="0"/>
              </a:spcAft>
              <a:buSzPts val="1100"/>
              <a:buNone/>
            </a:pPr>
            <a:r>
              <a:t/>
            </a:r>
            <a:endParaRPr sz="1800"/>
          </a:p>
          <a:p>
            <a:pPr indent="0" lvl="0" marL="25400" marR="12700" rtl="0" algn="l">
              <a:lnSpc>
                <a:spcPct val="115000"/>
              </a:lnSpc>
              <a:spcBef>
                <a:spcPts val="0"/>
              </a:spcBef>
              <a:spcAft>
                <a:spcPts val="0"/>
              </a:spcAft>
              <a:buSzPts val="1100"/>
              <a:buNone/>
            </a:pPr>
            <a:r>
              <a:rPr lang="en" sz="1800"/>
              <a:t>How should we use this information when we are trying to come up with a decision?</a:t>
            </a:r>
            <a:endParaRPr sz="1800"/>
          </a:p>
        </p:txBody>
      </p:sp>
    </p:spTree>
  </p:cSld>
  <p:clrMapOvr>
    <a:masterClrMapping/>
  </p:clrMapOvr>
  <p:transition>
    <p:fade thruBlk="1"/>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7" name="Shape 617"/>
        <p:cNvGrpSpPr/>
        <p:nvPr/>
      </p:nvGrpSpPr>
      <p:grpSpPr>
        <a:xfrm>
          <a:off x="0" y="0"/>
          <a:ext cx="0" cy="0"/>
          <a:chOff x="0" y="0"/>
          <a:chExt cx="0" cy="0"/>
        </a:xfrm>
      </p:grpSpPr>
      <p:sp>
        <p:nvSpPr>
          <p:cNvPr id="618" name="Google Shape;618;p76"/>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619" name="Google Shape;619;p76"/>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620" name="Google Shape;620;p76"/>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Back to Spam</a:t>
            </a:r>
            <a:endParaRPr/>
          </a:p>
        </p:txBody>
      </p:sp>
      <p:sp>
        <p:nvSpPr>
          <p:cNvPr id="621" name="Google Shape;621;p76"/>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622" name="Google Shape;622;p76"/>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00000"/>
              </a:lnSpc>
              <a:spcBef>
                <a:spcPts val="0"/>
              </a:spcBef>
              <a:spcAft>
                <a:spcPts val="0"/>
              </a:spcAft>
              <a:buSzPts val="1100"/>
              <a:buNone/>
            </a:pPr>
            <a:r>
              <a:rPr lang="en" sz="1800"/>
              <a:t>In lab this week, we examined a data set of emails where we were interesting in identifying the spam messages. We examined different logistic regression models to evaluate how different predictors influenced the probability of a message being spam.</a:t>
            </a:r>
            <a:endParaRPr sz="1800"/>
          </a:p>
          <a:p>
            <a:pPr indent="0" lvl="0" marL="25400" marR="12700" rtl="0" algn="l">
              <a:lnSpc>
                <a:spcPct val="100000"/>
              </a:lnSpc>
              <a:spcBef>
                <a:spcPts val="0"/>
              </a:spcBef>
              <a:spcAft>
                <a:spcPts val="0"/>
              </a:spcAft>
              <a:buClr>
                <a:schemeClr val="dk1"/>
              </a:buClr>
              <a:buSzPts val="1100"/>
              <a:buFont typeface="Arial"/>
              <a:buNone/>
            </a:pPr>
            <a:r>
              <a:t/>
            </a:r>
            <a:endParaRPr sz="1800"/>
          </a:p>
          <a:p>
            <a:pPr indent="0" lvl="0" marL="25400" marR="12700" rtl="0" algn="l">
              <a:lnSpc>
                <a:spcPct val="100000"/>
              </a:lnSpc>
              <a:spcBef>
                <a:spcPts val="0"/>
              </a:spcBef>
              <a:spcAft>
                <a:spcPts val="0"/>
              </a:spcAft>
              <a:buSzPts val="1100"/>
              <a:buNone/>
            </a:pPr>
            <a:r>
              <a:rPr lang="en" sz="1800"/>
              <a:t>These models can also be used to assign probabilities to incoming messages (this is equivalent to prediction in the case of SLR / MLR). However, if we were designing a spam filter this would only be half of the battle, we would also need to use these probabilities to make a decision about which emails get flagged as spam.</a:t>
            </a:r>
            <a:endParaRPr sz="1800"/>
          </a:p>
          <a:p>
            <a:pPr indent="0" lvl="0" marL="25400" marR="12700" rtl="0" algn="l">
              <a:lnSpc>
                <a:spcPct val="100000"/>
              </a:lnSpc>
              <a:spcBef>
                <a:spcPts val="0"/>
              </a:spcBef>
              <a:spcAft>
                <a:spcPts val="0"/>
              </a:spcAft>
              <a:buSzPts val="1100"/>
              <a:buNone/>
            </a:pPr>
            <a:r>
              <a:t/>
            </a:r>
            <a:endParaRPr sz="1800"/>
          </a:p>
          <a:p>
            <a:pPr indent="0" lvl="0" marL="25400" marR="12700" rtl="0" algn="l">
              <a:lnSpc>
                <a:spcPct val="100000"/>
              </a:lnSpc>
              <a:spcBef>
                <a:spcPts val="0"/>
              </a:spcBef>
              <a:spcAft>
                <a:spcPts val="0"/>
              </a:spcAft>
              <a:buSzPts val="1100"/>
              <a:buNone/>
            </a:pPr>
            <a:r>
              <a:rPr lang="en" sz="1800"/>
              <a:t>While not the only possible solution, we will consider a simple approach where we choose a threshold probability and any email that exceeds that probability is flagged as spam.</a:t>
            </a:r>
            <a:endParaRPr sz="1800"/>
          </a:p>
        </p:txBody>
      </p:sp>
    </p:spTree>
  </p:cSld>
  <p:clrMapOvr>
    <a:masterClrMapping/>
  </p:clrMapOvr>
  <p:transition>
    <p:fade thruBlk="1"/>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6" name="Shape 626"/>
        <p:cNvGrpSpPr/>
        <p:nvPr/>
      </p:nvGrpSpPr>
      <p:grpSpPr>
        <a:xfrm>
          <a:off x="0" y="0"/>
          <a:ext cx="0" cy="0"/>
          <a:chOff x="0" y="0"/>
          <a:chExt cx="0" cy="0"/>
        </a:xfrm>
      </p:grpSpPr>
      <p:pic>
        <p:nvPicPr>
          <p:cNvPr id="627" name="Google Shape;627;p77"/>
          <p:cNvPicPr preferRelativeResize="0"/>
          <p:nvPr/>
        </p:nvPicPr>
        <p:blipFill>
          <a:blip r:embed="rId3">
            <a:alphaModFix/>
          </a:blip>
          <a:stretch>
            <a:fillRect/>
          </a:stretch>
        </p:blipFill>
        <p:spPr>
          <a:xfrm>
            <a:off x="1263321" y="612952"/>
            <a:ext cx="5464325" cy="3410748"/>
          </a:xfrm>
          <a:prstGeom prst="rect">
            <a:avLst/>
          </a:prstGeom>
          <a:noFill/>
          <a:ln>
            <a:noFill/>
          </a:ln>
        </p:spPr>
      </p:pic>
      <p:sp>
        <p:nvSpPr>
          <p:cNvPr id="628" name="Google Shape;628;p77"/>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629" name="Google Shape;629;p77"/>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 Picking a threshold</a:t>
            </a:r>
            <a:endParaRPr/>
          </a:p>
        </p:txBody>
      </p:sp>
      <p:sp>
        <p:nvSpPr>
          <p:cNvPr id="630" name="Google Shape;630;p77"/>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Tree>
  </p:cSld>
  <p:clrMapOvr>
    <a:masterClrMapping/>
  </p:clrMapOvr>
  <p:transition>
    <p:fade thruBlk="1"/>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4" name="Shape 634"/>
        <p:cNvGrpSpPr/>
        <p:nvPr/>
      </p:nvGrpSpPr>
      <p:grpSpPr>
        <a:xfrm>
          <a:off x="0" y="0"/>
          <a:ext cx="0" cy="0"/>
          <a:chOff x="0" y="0"/>
          <a:chExt cx="0" cy="0"/>
        </a:xfrm>
      </p:grpSpPr>
      <p:pic>
        <p:nvPicPr>
          <p:cNvPr id="635" name="Google Shape;635;p78"/>
          <p:cNvPicPr preferRelativeResize="0"/>
          <p:nvPr/>
        </p:nvPicPr>
        <p:blipFill>
          <a:blip r:embed="rId3">
            <a:alphaModFix/>
          </a:blip>
          <a:stretch>
            <a:fillRect/>
          </a:stretch>
        </p:blipFill>
        <p:spPr>
          <a:xfrm>
            <a:off x="1263321" y="612952"/>
            <a:ext cx="5464325" cy="3410748"/>
          </a:xfrm>
          <a:prstGeom prst="rect">
            <a:avLst/>
          </a:prstGeom>
          <a:noFill/>
          <a:ln>
            <a:noFill/>
          </a:ln>
        </p:spPr>
      </p:pic>
      <p:sp>
        <p:nvSpPr>
          <p:cNvPr id="636" name="Google Shape;636;p78"/>
          <p:cNvSpPr txBox="1"/>
          <p:nvPr/>
        </p:nvSpPr>
        <p:spPr>
          <a:xfrm>
            <a:off x="688850" y="4211325"/>
            <a:ext cx="7674300" cy="5718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rPr lang="en" sz="1800"/>
              <a:t>Lets see what happens if we pick our threshold to be 0.75.</a:t>
            </a:r>
            <a:endParaRPr sz="1800"/>
          </a:p>
        </p:txBody>
      </p:sp>
      <p:sp>
        <p:nvSpPr>
          <p:cNvPr id="637" name="Google Shape;637;p78"/>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638" name="Google Shape;638;p78"/>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 Picking a threshold</a:t>
            </a:r>
            <a:endParaRPr/>
          </a:p>
        </p:txBody>
      </p:sp>
      <p:sp>
        <p:nvSpPr>
          <p:cNvPr id="639" name="Google Shape;639;p78"/>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Tree>
  </p:cSld>
  <p:clrMapOvr>
    <a:masterClrMapping/>
  </p:clrMapOvr>
  <p:transition>
    <p:fade thruBlk="1"/>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3" name="Shape 643"/>
        <p:cNvGrpSpPr/>
        <p:nvPr/>
      </p:nvGrpSpPr>
      <p:grpSpPr>
        <a:xfrm>
          <a:off x="0" y="0"/>
          <a:ext cx="0" cy="0"/>
          <a:chOff x="0" y="0"/>
          <a:chExt cx="0" cy="0"/>
        </a:xfrm>
      </p:grpSpPr>
      <p:pic>
        <p:nvPicPr>
          <p:cNvPr id="644" name="Google Shape;644;p79"/>
          <p:cNvPicPr preferRelativeResize="0"/>
          <p:nvPr/>
        </p:nvPicPr>
        <p:blipFill>
          <a:blip r:embed="rId3">
            <a:alphaModFix/>
          </a:blip>
          <a:stretch>
            <a:fillRect/>
          </a:stretch>
        </p:blipFill>
        <p:spPr>
          <a:xfrm>
            <a:off x="1263326" y="612950"/>
            <a:ext cx="5464325" cy="3410744"/>
          </a:xfrm>
          <a:prstGeom prst="rect">
            <a:avLst/>
          </a:prstGeom>
          <a:noFill/>
          <a:ln>
            <a:noFill/>
          </a:ln>
        </p:spPr>
      </p:pic>
      <p:sp>
        <p:nvSpPr>
          <p:cNvPr id="645" name="Google Shape;645;p79"/>
          <p:cNvSpPr txBox="1"/>
          <p:nvPr/>
        </p:nvSpPr>
        <p:spPr>
          <a:xfrm>
            <a:off x="688850" y="4211325"/>
            <a:ext cx="7674300" cy="5718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rPr lang="en" sz="1800"/>
              <a:t>Lets see what happens if we pick our threshold to be 0.75.</a:t>
            </a:r>
            <a:endParaRPr sz="1800"/>
          </a:p>
        </p:txBody>
      </p:sp>
      <p:sp>
        <p:nvSpPr>
          <p:cNvPr id="646" name="Google Shape;646;p79"/>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647" name="Google Shape;647;p79"/>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 Picking a threshold</a:t>
            </a:r>
            <a:endParaRPr/>
          </a:p>
        </p:txBody>
      </p:sp>
      <p:sp>
        <p:nvSpPr>
          <p:cNvPr id="648" name="Google Shape;648;p79"/>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Tree>
  </p:cSld>
  <p:clrMapOvr>
    <a:masterClrMapping/>
  </p:clrMapOvr>
  <p:transition>
    <p:fade thruBlk="1"/>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52" name="Shape 652"/>
        <p:cNvGrpSpPr/>
        <p:nvPr/>
      </p:nvGrpSpPr>
      <p:grpSpPr>
        <a:xfrm>
          <a:off x="0" y="0"/>
          <a:ext cx="0" cy="0"/>
          <a:chOff x="0" y="0"/>
          <a:chExt cx="0" cy="0"/>
        </a:xfrm>
      </p:grpSpPr>
      <p:pic>
        <p:nvPicPr>
          <p:cNvPr id="653" name="Google Shape;653;p80"/>
          <p:cNvPicPr preferRelativeResize="0"/>
          <p:nvPr/>
        </p:nvPicPr>
        <p:blipFill>
          <a:blip r:embed="rId3">
            <a:alphaModFix/>
          </a:blip>
          <a:stretch>
            <a:fillRect/>
          </a:stretch>
        </p:blipFill>
        <p:spPr>
          <a:xfrm>
            <a:off x="1263334" y="612950"/>
            <a:ext cx="5464328" cy="3410750"/>
          </a:xfrm>
          <a:prstGeom prst="rect">
            <a:avLst/>
          </a:prstGeom>
          <a:noFill/>
          <a:ln>
            <a:noFill/>
          </a:ln>
        </p:spPr>
      </p:pic>
      <p:sp>
        <p:nvSpPr>
          <p:cNvPr id="654" name="Google Shape;654;p80"/>
          <p:cNvSpPr txBox="1"/>
          <p:nvPr/>
        </p:nvSpPr>
        <p:spPr>
          <a:xfrm>
            <a:off x="688850" y="4211325"/>
            <a:ext cx="7674300" cy="5718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rPr lang="en" sz="1800"/>
              <a:t>Lets see what happens if we pick our threshold to be 0.75.</a:t>
            </a:r>
            <a:endParaRPr sz="1800"/>
          </a:p>
        </p:txBody>
      </p:sp>
      <p:sp>
        <p:nvSpPr>
          <p:cNvPr id="655" name="Google Shape;655;p80"/>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656" name="Google Shape;656;p80"/>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 Picking a threshold</a:t>
            </a:r>
            <a:endParaRPr/>
          </a:p>
        </p:txBody>
      </p:sp>
      <p:sp>
        <p:nvSpPr>
          <p:cNvPr id="657" name="Google Shape;657;p80"/>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Tree>
  </p:cSld>
  <p:clrMapOvr>
    <a:masterClrMapping/>
  </p:clrMapOvr>
  <p:transition>
    <p:fade thruBlk="1"/>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61" name="Shape 661"/>
        <p:cNvGrpSpPr/>
        <p:nvPr/>
      </p:nvGrpSpPr>
      <p:grpSpPr>
        <a:xfrm>
          <a:off x="0" y="0"/>
          <a:ext cx="0" cy="0"/>
          <a:chOff x="0" y="0"/>
          <a:chExt cx="0" cy="0"/>
        </a:xfrm>
      </p:grpSpPr>
      <p:sp>
        <p:nvSpPr>
          <p:cNvPr id="662" name="Google Shape;662;p81"/>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663" name="Google Shape;663;p81"/>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t/>
            </a:r>
            <a:endParaRPr sz="1800"/>
          </a:p>
        </p:txBody>
      </p:sp>
      <p:pic>
        <p:nvPicPr>
          <p:cNvPr id="664" name="Google Shape;664;p81"/>
          <p:cNvPicPr preferRelativeResize="0"/>
          <p:nvPr/>
        </p:nvPicPr>
        <p:blipFill>
          <a:blip r:embed="rId3">
            <a:alphaModFix/>
          </a:blip>
          <a:stretch>
            <a:fillRect/>
          </a:stretch>
        </p:blipFill>
        <p:spPr>
          <a:xfrm>
            <a:off x="1263325" y="622075"/>
            <a:ext cx="5464349" cy="3410763"/>
          </a:xfrm>
          <a:prstGeom prst="rect">
            <a:avLst/>
          </a:prstGeom>
          <a:noFill/>
          <a:ln>
            <a:noFill/>
          </a:ln>
        </p:spPr>
      </p:pic>
      <p:pic>
        <p:nvPicPr>
          <p:cNvPr id="665" name="Google Shape;665;p81"/>
          <p:cNvPicPr preferRelativeResize="0"/>
          <p:nvPr/>
        </p:nvPicPr>
        <p:blipFill>
          <a:blip r:embed="rId3">
            <a:alphaModFix/>
          </a:blip>
          <a:stretch>
            <a:fillRect/>
          </a:stretch>
        </p:blipFill>
        <p:spPr>
          <a:xfrm>
            <a:off x="1263321" y="622087"/>
            <a:ext cx="5464349" cy="3410763"/>
          </a:xfrm>
          <a:prstGeom prst="rect">
            <a:avLst/>
          </a:prstGeom>
          <a:noFill/>
          <a:ln>
            <a:noFill/>
          </a:ln>
        </p:spPr>
      </p:pic>
      <p:pic>
        <p:nvPicPr>
          <p:cNvPr id="666" name="Google Shape;666;p81"/>
          <p:cNvPicPr preferRelativeResize="0"/>
          <p:nvPr/>
        </p:nvPicPr>
        <p:blipFill>
          <a:blip r:embed="rId3">
            <a:alphaModFix/>
          </a:blip>
          <a:stretch>
            <a:fillRect/>
          </a:stretch>
        </p:blipFill>
        <p:spPr>
          <a:xfrm>
            <a:off x="1263326" y="622075"/>
            <a:ext cx="5464349" cy="3410761"/>
          </a:xfrm>
          <a:prstGeom prst="rect">
            <a:avLst/>
          </a:prstGeom>
          <a:noFill/>
          <a:ln>
            <a:noFill/>
          </a:ln>
        </p:spPr>
      </p:pic>
      <p:sp>
        <p:nvSpPr>
          <p:cNvPr id="667" name="Google Shape;667;p81"/>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668" name="Google Shape;668;p81"/>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 Picking a threshold</a:t>
            </a:r>
            <a:endParaRPr/>
          </a:p>
        </p:txBody>
      </p:sp>
      <p:sp>
        <p:nvSpPr>
          <p:cNvPr id="669" name="Google Shape;669;p81"/>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670" name="Google Shape;670;p81"/>
          <p:cNvSpPr txBox="1"/>
          <p:nvPr/>
        </p:nvSpPr>
        <p:spPr>
          <a:xfrm>
            <a:off x="688850" y="4211325"/>
            <a:ext cx="7674300" cy="5718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rPr lang="en" sz="1800"/>
              <a:t>Lets see what happens if we pick our threshold to be 0.75.</a:t>
            </a:r>
            <a:endParaRPr sz="1800"/>
          </a:p>
        </p:txBody>
      </p:sp>
    </p:spTree>
  </p:cSld>
  <p:clrMapOvr>
    <a:masterClrMapping/>
  </p:clrMapOvr>
  <p:transition>
    <p:fade thruBlk="1"/>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4" name="Shape 674"/>
        <p:cNvGrpSpPr/>
        <p:nvPr/>
      </p:nvGrpSpPr>
      <p:grpSpPr>
        <a:xfrm>
          <a:off x="0" y="0"/>
          <a:ext cx="0" cy="0"/>
          <a:chOff x="0" y="0"/>
          <a:chExt cx="0" cy="0"/>
        </a:xfrm>
      </p:grpSpPr>
      <p:sp>
        <p:nvSpPr>
          <p:cNvPr id="675" name="Google Shape;675;p82"/>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676" name="Google Shape;676;p82"/>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677" name="Google Shape;677;p82"/>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 Picking a threshold</a:t>
            </a:r>
            <a:endParaRPr/>
          </a:p>
        </p:txBody>
      </p:sp>
      <p:pic>
        <p:nvPicPr>
          <p:cNvPr id="678" name="Google Shape;678;p82"/>
          <p:cNvPicPr preferRelativeResize="0"/>
          <p:nvPr/>
        </p:nvPicPr>
        <p:blipFill>
          <a:blip r:embed="rId3">
            <a:alphaModFix/>
          </a:blip>
          <a:stretch>
            <a:fillRect/>
          </a:stretch>
        </p:blipFill>
        <p:spPr>
          <a:xfrm>
            <a:off x="1263324" y="622075"/>
            <a:ext cx="5464349" cy="3410775"/>
          </a:xfrm>
          <a:prstGeom prst="rect">
            <a:avLst/>
          </a:prstGeom>
          <a:noFill/>
          <a:ln>
            <a:noFill/>
          </a:ln>
        </p:spPr>
      </p:pic>
      <p:sp>
        <p:nvSpPr>
          <p:cNvPr id="679" name="Google Shape;679;p82"/>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680" name="Google Shape;680;p82"/>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t/>
            </a:r>
            <a:endParaRPr sz="1800"/>
          </a:p>
        </p:txBody>
      </p:sp>
      <p:sp>
        <p:nvSpPr>
          <p:cNvPr id="681" name="Google Shape;681;p82"/>
          <p:cNvSpPr txBox="1"/>
          <p:nvPr/>
        </p:nvSpPr>
        <p:spPr>
          <a:xfrm>
            <a:off x="688850" y="4211325"/>
            <a:ext cx="7674300" cy="5718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rPr lang="en" sz="1800"/>
              <a:t>Lets see what happens if we pick our threshold to be 0.75.</a:t>
            </a:r>
            <a:endParaRPr sz="1800"/>
          </a:p>
        </p:txBody>
      </p:sp>
    </p:spTree>
  </p:cSld>
  <p:clrMapOvr>
    <a:masterClrMapping/>
  </p:clrMapOvr>
  <p:transition>
    <p:fade thruBlk="1"/>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5" name="Shape 685"/>
        <p:cNvGrpSpPr/>
        <p:nvPr/>
      </p:nvGrpSpPr>
      <p:grpSpPr>
        <a:xfrm>
          <a:off x="0" y="0"/>
          <a:ext cx="0" cy="0"/>
          <a:chOff x="0" y="0"/>
          <a:chExt cx="0" cy="0"/>
        </a:xfrm>
      </p:grpSpPr>
      <p:sp>
        <p:nvSpPr>
          <p:cNvPr id="686" name="Google Shape;686;p83"/>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687" name="Google Shape;687;p83"/>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688" name="Google Shape;688;p83"/>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Consequences of picking a threshold</a:t>
            </a:r>
            <a:endParaRPr/>
          </a:p>
        </p:txBody>
      </p:sp>
      <p:sp>
        <p:nvSpPr>
          <p:cNvPr id="689" name="Google Shape;689;p83"/>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690" name="Google Shape;690;p83"/>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rPr lang="en" sz="1800"/>
              <a:t>For our data set picking a threshold of 0.75 gives us the following results:</a:t>
            </a:r>
            <a:endParaRPr sz="1800"/>
          </a:p>
          <a:p>
            <a:pPr indent="0" lvl="0" marL="25400" marR="12700" rtl="0" algn="l">
              <a:lnSpc>
                <a:spcPct val="115000"/>
              </a:lnSpc>
              <a:spcBef>
                <a:spcPts val="0"/>
              </a:spcBef>
              <a:spcAft>
                <a:spcPts val="0"/>
              </a:spcAft>
              <a:buClr>
                <a:schemeClr val="dk1"/>
              </a:buClr>
              <a:buSzPts val="1100"/>
              <a:buFont typeface="Arial"/>
              <a:buNone/>
            </a:pPr>
            <a:r>
              <a:t/>
            </a:r>
            <a:endParaRPr sz="1800"/>
          </a:p>
          <a:p>
            <a:pPr indent="431800" lvl="0" marL="482600" marR="12700" rtl="0" algn="l">
              <a:lnSpc>
                <a:spcPct val="115000"/>
              </a:lnSpc>
              <a:spcBef>
                <a:spcPts val="0"/>
              </a:spcBef>
              <a:spcAft>
                <a:spcPts val="0"/>
              </a:spcAft>
              <a:buSzPts val="1100"/>
              <a:buNone/>
            </a:pPr>
            <a:r>
              <a:rPr lang="en" sz="1800"/>
              <a:t>FN = 340		TP = 27</a:t>
            </a:r>
            <a:endParaRPr sz="1800"/>
          </a:p>
          <a:p>
            <a:pPr indent="431800" lvl="0" marL="482600" marR="12700" rtl="0" algn="l">
              <a:lnSpc>
                <a:spcPct val="115000"/>
              </a:lnSpc>
              <a:spcBef>
                <a:spcPts val="0"/>
              </a:spcBef>
              <a:spcAft>
                <a:spcPts val="0"/>
              </a:spcAft>
              <a:buSzPts val="1100"/>
              <a:buNone/>
            </a:pPr>
            <a:r>
              <a:rPr lang="en" sz="1800"/>
              <a:t>TN = 3545		FP = </a:t>
            </a:r>
            <a:r>
              <a:rPr lang="en" sz="1800"/>
              <a:t>9</a:t>
            </a:r>
            <a:endParaRPr sz="1800"/>
          </a:p>
          <a:p>
            <a:pPr indent="0" lvl="0" marL="0" marR="12700" rtl="0" algn="l">
              <a:lnSpc>
                <a:spcPct val="115000"/>
              </a:lnSpc>
              <a:spcBef>
                <a:spcPts val="0"/>
              </a:spcBef>
              <a:spcAft>
                <a:spcPts val="0"/>
              </a:spcAft>
              <a:buSzPts val="1100"/>
              <a:buNone/>
            </a:pPr>
            <a:r>
              <a:t/>
            </a:r>
            <a:endParaRPr sz="1800"/>
          </a:p>
        </p:txBody>
      </p:sp>
    </p:spTree>
  </p:cSld>
  <p:clrMapOvr>
    <a:masterClrMapping/>
  </p:clrMapOvr>
  <p:transition>
    <p:fade thruBlk="1"/>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94" name="Shape 694"/>
        <p:cNvGrpSpPr/>
        <p:nvPr/>
      </p:nvGrpSpPr>
      <p:grpSpPr>
        <a:xfrm>
          <a:off x="0" y="0"/>
          <a:ext cx="0" cy="0"/>
          <a:chOff x="0" y="0"/>
          <a:chExt cx="0" cy="0"/>
        </a:xfrm>
      </p:grpSpPr>
      <p:sp>
        <p:nvSpPr>
          <p:cNvPr id="695" name="Google Shape;695;p84"/>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696" name="Google Shape;696;p84"/>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697" name="Google Shape;697;p84"/>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Consequences of picking a threshold</a:t>
            </a:r>
            <a:endParaRPr/>
          </a:p>
        </p:txBody>
      </p:sp>
      <p:sp>
        <p:nvSpPr>
          <p:cNvPr id="698" name="Google Shape;698;p84"/>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699" name="Google Shape;699;p84"/>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rPr lang="en" sz="1800"/>
              <a:t>For our data set picking a threshold of 0.75 gives us the following results:</a:t>
            </a:r>
            <a:endParaRPr sz="1800"/>
          </a:p>
          <a:p>
            <a:pPr indent="0" lvl="0" marL="25400" marR="12700" rtl="0" algn="l">
              <a:lnSpc>
                <a:spcPct val="115000"/>
              </a:lnSpc>
              <a:spcBef>
                <a:spcPts val="0"/>
              </a:spcBef>
              <a:spcAft>
                <a:spcPts val="0"/>
              </a:spcAft>
              <a:buSzPts val="1100"/>
              <a:buNone/>
            </a:pPr>
            <a:r>
              <a:t/>
            </a:r>
            <a:endParaRPr sz="1800"/>
          </a:p>
          <a:p>
            <a:pPr indent="431800" lvl="0" marL="482600" marR="12700" rtl="0" algn="l">
              <a:lnSpc>
                <a:spcPct val="115000"/>
              </a:lnSpc>
              <a:spcBef>
                <a:spcPts val="0"/>
              </a:spcBef>
              <a:spcAft>
                <a:spcPts val="0"/>
              </a:spcAft>
              <a:buSzPts val="1100"/>
              <a:buNone/>
            </a:pPr>
            <a:r>
              <a:rPr lang="en" sz="1800"/>
              <a:t>FN = 340		TP = 27</a:t>
            </a:r>
            <a:endParaRPr sz="1800"/>
          </a:p>
          <a:p>
            <a:pPr indent="431800" lvl="0" marL="482600" marR="12700" rtl="0" algn="l">
              <a:lnSpc>
                <a:spcPct val="115000"/>
              </a:lnSpc>
              <a:spcBef>
                <a:spcPts val="0"/>
              </a:spcBef>
              <a:spcAft>
                <a:spcPts val="0"/>
              </a:spcAft>
              <a:buSzPts val="1100"/>
              <a:buNone/>
            </a:pPr>
            <a:r>
              <a:rPr lang="en" sz="1800"/>
              <a:t>TN = 3545		FP = 9</a:t>
            </a:r>
            <a:endParaRPr sz="1800"/>
          </a:p>
          <a:p>
            <a:pPr indent="0" lvl="0" marL="0" marR="12700" rtl="0" algn="l">
              <a:lnSpc>
                <a:spcPct val="115000"/>
              </a:lnSpc>
              <a:spcBef>
                <a:spcPts val="0"/>
              </a:spcBef>
              <a:spcAft>
                <a:spcPts val="0"/>
              </a:spcAft>
              <a:buSzPts val="1100"/>
              <a:buNone/>
            </a:pPr>
            <a:r>
              <a:t/>
            </a:r>
            <a:endParaRPr sz="1800"/>
          </a:p>
          <a:p>
            <a:pPr indent="0" lvl="0" marL="0" marR="12700" rtl="0" algn="l">
              <a:lnSpc>
                <a:spcPct val="115000"/>
              </a:lnSpc>
              <a:spcBef>
                <a:spcPts val="0"/>
              </a:spcBef>
              <a:spcAft>
                <a:spcPts val="0"/>
              </a:spcAft>
              <a:buSzPts val="1100"/>
              <a:buNone/>
            </a:pPr>
            <a:r>
              <a:t/>
            </a:r>
            <a:endParaRPr sz="1800"/>
          </a:p>
          <a:p>
            <a:pPr indent="0" lvl="0" marL="0" marR="12700" rtl="0" algn="l">
              <a:lnSpc>
                <a:spcPct val="115000"/>
              </a:lnSpc>
              <a:spcBef>
                <a:spcPts val="0"/>
              </a:spcBef>
              <a:spcAft>
                <a:spcPts val="0"/>
              </a:spcAft>
              <a:buSzPts val="1100"/>
              <a:buNone/>
            </a:pPr>
            <a:r>
              <a:rPr lang="en" sz="1800"/>
              <a:t>What are the sensitivity and specificity for this particular decision rule?</a:t>
            </a:r>
            <a:endParaRPr sz="1800"/>
          </a:p>
          <a:p>
            <a:pPr indent="457200" lvl="0" marL="457200" marR="12700" rtl="0" algn="l">
              <a:lnSpc>
                <a:spcPct val="115000"/>
              </a:lnSpc>
              <a:spcBef>
                <a:spcPts val="0"/>
              </a:spcBef>
              <a:spcAft>
                <a:spcPts val="0"/>
              </a:spcAft>
              <a:buSzPts val="1100"/>
              <a:buNone/>
            </a:pPr>
            <a:r>
              <a:t/>
            </a:r>
            <a:endParaRPr sz="1800"/>
          </a:p>
          <a:p>
            <a:pPr indent="0" lvl="0" marL="0" marR="12700" rtl="0" algn="l">
              <a:lnSpc>
                <a:spcPct val="115000"/>
              </a:lnSpc>
              <a:spcBef>
                <a:spcPts val="0"/>
              </a:spcBef>
              <a:spcAft>
                <a:spcPts val="0"/>
              </a:spcAft>
              <a:buSzPts val="1100"/>
              <a:buNone/>
            </a:pPr>
            <a:r>
              <a:t/>
            </a:r>
            <a:endParaRPr sz="1800"/>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1" name="Shape 151"/>
        <p:cNvGrpSpPr/>
        <p:nvPr/>
      </p:nvGrpSpPr>
      <p:grpSpPr>
        <a:xfrm>
          <a:off x="0" y="0"/>
          <a:ext cx="0" cy="0"/>
          <a:chOff x="0" y="0"/>
          <a:chExt cx="0" cy="0"/>
        </a:xfrm>
      </p:grpSpPr>
      <p:sp>
        <p:nvSpPr>
          <p:cNvPr id="152" name="Google Shape;152;p31"/>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153" name="Google Shape;153;p31"/>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154" name="Google Shape;154;p31"/>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Regression so far ...</a:t>
            </a:r>
            <a:endParaRPr/>
          </a:p>
        </p:txBody>
      </p:sp>
      <p:sp>
        <p:nvSpPr>
          <p:cNvPr id="155" name="Google Shape;155;p31"/>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156" name="Google Shape;156;p31"/>
          <p:cNvSpPr txBox="1"/>
          <p:nvPr/>
        </p:nvSpPr>
        <p:spPr>
          <a:xfrm>
            <a:off x="688850" y="740741"/>
            <a:ext cx="7674300" cy="42237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None/>
            </a:pPr>
            <a:r>
              <a:rPr lang="en" sz="1800"/>
              <a:t>At this point we have covered:</a:t>
            </a:r>
            <a:endParaRPr sz="1800"/>
          </a:p>
          <a:p>
            <a:pPr indent="0" lvl="0" marL="25400" marR="12700" rtl="0" algn="l">
              <a:lnSpc>
                <a:spcPct val="115000"/>
              </a:lnSpc>
              <a:spcBef>
                <a:spcPts val="0"/>
              </a:spcBef>
              <a:spcAft>
                <a:spcPts val="0"/>
              </a:spcAft>
              <a:buNone/>
            </a:pPr>
            <a:r>
              <a:t/>
            </a:r>
            <a:endParaRPr sz="1800"/>
          </a:p>
          <a:p>
            <a:pPr indent="0" lvl="0" marL="25400" marR="12700" rtl="0" algn="l">
              <a:lnSpc>
                <a:spcPct val="115000"/>
              </a:lnSpc>
              <a:spcBef>
                <a:spcPts val="0"/>
              </a:spcBef>
              <a:spcAft>
                <a:spcPts val="0"/>
              </a:spcAft>
              <a:buSzPts val="1100"/>
              <a:buNone/>
            </a:pPr>
            <a:r>
              <a:rPr lang="en" sz="1800"/>
              <a:t>Simple linear regression</a:t>
            </a:r>
            <a:endParaRPr sz="1800"/>
          </a:p>
          <a:p>
            <a:pPr indent="-342900" lvl="0" marL="457200" marR="12700" rtl="0" algn="l">
              <a:lnSpc>
                <a:spcPct val="115000"/>
              </a:lnSpc>
              <a:spcBef>
                <a:spcPts val="0"/>
              </a:spcBef>
              <a:spcAft>
                <a:spcPts val="0"/>
              </a:spcAft>
              <a:buSzPts val="1800"/>
              <a:buChar char="●"/>
            </a:pPr>
            <a:r>
              <a:rPr lang="en" sz="1800"/>
              <a:t>Relationship between numerical response and a numerical or categorical predictor</a:t>
            </a:r>
            <a:endParaRPr sz="1800"/>
          </a:p>
          <a:p>
            <a:pPr indent="0" lvl="0" marL="0" marR="12700" rtl="0" algn="l">
              <a:lnSpc>
                <a:spcPct val="115000"/>
              </a:lnSpc>
              <a:spcBef>
                <a:spcPts val="0"/>
              </a:spcBef>
              <a:spcAft>
                <a:spcPts val="0"/>
              </a:spcAft>
              <a:buNone/>
            </a:pPr>
            <a:r>
              <a:t/>
            </a:r>
            <a:endParaRPr sz="1800"/>
          </a:p>
          <a:p>
            <a:pPr indent="0" lvl="0" marL="0" marR="12700" rtl="0" algn="l">
              <a:lnSpc>
                <a:spcPct val="115000"/>
              </a:lnSpc>
              <a:spcBef>
                <a:spcPts val="0"/>
              </a:spcBef>
              <a:spcAft>
                <a:spcPts val="0"/>
              </a:spcAft>
              <a:buSzPts val="1100"/>
              <a:buNone/>
            </a:pPr>
            <a:r>
              <a:rPr lang="en" sz="1800"/>
              <a:t>Multiple regression</a:t>
            </a:r>
            <a:endParaRPr sz="1800"/>
          </a:p>
          <a:p>
            <a:pPr indent="-342900" lvl="0" marL="457200" marR="12700" rtl="0" algn="l">
              <a:lnSpc>
                <a:spcPct val="115000"/>
              </a:lnSpc>
              <a:spcBef>
                <a:spcPts val="0"/>
              </a:spcBef>
              <a:spcAft>
                <a:spcPts val="0"/>
              </a:spcAft>
              <a:buSzPts val="1800"/>
              <a:buChar char="●"/>
            </a:pPr>
            <a:r>
              <a:rPr lang="en" sz="1800"/>
              <a:t>Relationship between numerical response and multiple numerical and/or categorical predictors</a:t>
            </a:r>
            <a:endParaRPr sz="1800"/>
          </a:p>
          <a:p>
            <a:pPr indent="0" lvl="0" marL="0" marR="12700" rtl="0" algn="l">
              <a:lnSpc>
                <a:spcPct val="115000"/>
              </a:lnSpc>
              <a:spcBef>
                <a:spcPts val="0"/>
              </a:spcBef>
              <a:spcAft>
                <a:spcPts val="0"/>
              </a:spcAft>
              <a:buNone/>
            </a:pPr>
            <a:r>
              <a:t/>
            </a:r>
            <a:endParaRPr sz="1800"/>
          </a:p>
          <a:p>
            <a:pPr indent="0" lvl="0" marL="0" marR="12700" rtl="0" algn="l">
              <a:lnSpc>
                <a:spcPct val="115000"/>
              </a:lnSpc>
              <a:spcBef>
                <a:spcPts val="0"/>
              </a:spcBef>
              <a:spcAft>
                <a:spcPts val="0"/>
              </a:spcAft>
              <a:buNone/>
            </a:pPr>
            <a:r>
              <a:rPr lang="en" sz="1800"/>
              <a:t>What we haven’t seen is what to do when the predictors are weird (nonlinear, complicated dependence structure, etc.) or when the response is weird (categorical, count data, etc.)</a:t>
            </a:r>
            <a:endParaRPr sz="1800"/>
          </a:p>
        </p:txBody>
      </p:sp>
    </p:spTree>
  </p:cSld>
  <p:clrMapOvr>
    <a:masterClrMapping/>
  </p:clrMapOvr>
  <p:transition>
    <p:fade thruBlk="1"/>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03" name="Shape 703"/>
        <p:cNvGrpSpPr/>
        <p:nvPr/>
      </p:nvGrpSpPr>
      <p:grpSpPr>
        <a:xfrm>
          <a:off x="0" y="0"/>
          <a:ext cx="0" cy="0"/>
          <a:chOff x="0" y="0"/>
          <a:chExt cx="0" cy="0"/>
        </a:xfrm>
      </p:grpSpPr>
      <p:sp>
        <p:nvSpPr>
          <p:cNvPr id="704" name="Google Shape;704;p85"/>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705" name="Google Shape;705;p85"/>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706" name="Google Shape;706;p85"/>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Consequences of picking a threshold</a:t>
            </a:r>
            <a:endParaRPr/>
          </a:p>
        </p:txBody>
      </p:sp>
      <p:sp>
        <p:nvSpPr>
          <p:cNvPr id="707" name="Google Shape;707;p85"/>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708" name="Google Shape;708;p85"/>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rPr lang="en" sz="1800"/>
              <a:t>For our data set picking a threshold of 0.75 gives us the following results:</a:t>
            </a:r>
            <a:endParaRPr sz="1800"/>
          </a:p>
          <a:p>
            <a:pPr indent="0" lvl="0" marL="25400" marR="12700" rtl="0" algn="l">
              <a:lnSpc>
                <a:spcPct val="115000"/>
              </a:lnSpc>
              <a:spcBef>
                <a:spcPts val="0"/>
              </a:spcBef>
              <a:spcAft>
                <a:spcPts val="0"/>
              </a:spcAft>
              <a:buSzPts val="1100"/>
              <a:buNone/>
            </a:pPr>
            <a:r>
              <a:t/>
            </a:r>
            <a:endParaRPr sz="1800"/>
          </a:p>
          <a:p>
            <a:pPr indent="431800" lvl="0" marL="482600" marR="12700" rtl="0" algn="l">
              <a:lnSpc>
                <a:spcPct val="115000"/>
              </a:lnSpc>
              <a:spcBef>
                <a:spcPts val="0"/>
              </a:spcBef>
              <a:spcAft>
                <a:spcPts val="0"/>
              </a:spcAft>
              <a:buSzPts val="1100"/>
              <a:buNone/>
            </a:pPr>
            <a:r>
              <a:rPr lang="en" sz="1800"/>
              <a:t>FN = 340		TP = 27</a:t>
            </a:r>
            <a:endParaRPr sz="1800"/>
          </a:p>
          <a:p>
            <a:pPr indent="431800" lvl="0" marL="482600" marR="12700" rtl="0" algn="l">
              <a:lnSpc>
                <a:spcPct val="115000"/>
              </a:lnSpc>
              <a:spcBef>
                <a:spcPts val="0"/>
              </a:spcBef>
              <a:spcAft>
                <a:spcPts val="0"/>
              </a:spcAft>
              <a:buSzPts val="1100"/>
              <a:buNone/>
            </a:pPr>
            <a:r>
              <a:rPr lang="en" sz="1800"/>
              <a:t>TN = 3545		FP = 9</a:t>
            </a:r>
            <a:endParaRPr sz="1800"/>
          </a:p>
          <a:p>
            <a:pPr indent="0" lvl="0" marL="0" marR="12700" rtl="0" algn="l">
              <a:lnSpc>
                <a:spcPct val="115000"/>
              </a:lnSpc>
              <a:spcBef>
                <a:spcPts val="0"/>
              </a:spcBef>
              <a:spcAft>
                <a:spcPts val="0"/>
              </a:spcAft>
              <a:buSzPts val="1100"/>
              <a:buNone/>
            </a:pPr>
            <a:r>
              <a:t/>
            </a:r>
            <a:endParaRPr sz="1800"/>
          </a:p>
          <a:p>
            <a:pPr indent="0" lvl="0" marL="0" marR="12700" rtl="0" algn="l">
              <a:lnSpc>
                <a:spcPct val="115000"/>
              </a:lnSpc>
              <a:spcBef>
                <a:spcPts val="0"/>
              </a:spcBef>
              <a:spcAft>
                <a:spcPts val="0"/>
              </a:spcAft>
              <a:buSzPts val="1100"/>
              <a:buNone/>
            </a:pPr>
            <a:r>
              <a:t/>
            </a:r>
            <a:endParaRPr sz="1800"/>
          </a:p>
          <a:p>
            <a:pPr indent="0" lvl="0" marL="0" marR="12700" rtl="0" algn="l">
              <a:lnSpc>
                <a:spcPct val="115000"/>
              </a:lnSpc>
              <a:spcBef>
                <a:spcPts val="0"/>
              </a:spcBef>
              <a:spcAft>
                <a:spcPts val="0"/>
              </a:spcAft>
              <a:buSzPts val="1100"/>
              <a:buNone/>
            </a:pPr>
            <a:r>
              <a:rPr lang="en" sz="1800"/>
              <a:t>What are the sensitivity and specificity for this particular decision rule?</a:t>
            </a:r>
            <a:endParaRPr sz="1800"/>
          </a:p>
          <a:p>
            <a:pPr indent="0" lvl="0" marL="0" marR="12700" rtl="0" algn="l">
              <a:lnSpc>
                <a:spcPct val="115000"/>
              </a:lnSpc>
              <a:spcBef>
                <a:spcPts val="0"/>
              </a:spcBef>
              <a:spcAft>
                <a:spcPts val="0"/>
              </a:spcAft>
              <a:buSzPts val="1100"/>
              <a:buNone/>
            </a:pPr>
            <a:r>
              <a:t/>
            </a:r>
            <a:endParaRPr sz="1800"/>
          </a:p>
          <a:p>
            <a:pPr indent="457200" lvl="0" marL="457200" marR="12700" rtl="0" algn="l">
              <a:lnSpc>
                <a:spcPct val="115000"/>
              </a:lnSpc>
              <a:spcBef>
                <a:spcPts val="0"/>
              </a:spcBef>
              <a:spcAft>
                <a:spcPts val="0"/>
              </a:spcAft>
              <a:buSzPts val="1100"/>
              <a:buNone/>
            </a:pPr>
            <a:r>
              <a:rPr lang="en" sz="1800"/>
              <a:t>Sensitivity = TP/(TP + FN) = 27/(27 + 340) = 0.073</a:t>
            </a:r>
            <a:endParaRPr sz="1800"/>
          </a:p>
          <a:p>
            <a:pPr indent="457200" lvl="0" marL="457200" marR="12700" rtl="0" algn="l">
              <a:lnSpc>
                <a:spcPct val="115000"/>
              </a:lnSpc>
              <a:spcBef>
                <a:spcPts val="0"/>
              </a:spcBef>
              <a:spcAft>
                <a:spcPts val="0"/>
              </a:spcAft>
              <a:buSzPts val="1100"/>
              <a:buNone/>
            </a:pPr>
            <a:r>
              <a:rPr lang="en" sz="1800"/>
              <a:t>Specificity = TN/(FP + TN) = 3545/(9 + 3545) = 0.997</a:t>
            </a:r>
            <a:endParaRPr sz="1800"/>
          </a:p>
          <a:p>
            <a:pPr indent="0" lvl="0" marL="0" marR="12700" rtl="0" algn="l">
              <a:lnSpc>
                <a:spcPct val="115000"/>
              </a:lnSpc>
              <a:spcBef>
                <a:spcPts val="0"/>
              </a:spcBef>
              <a:spcAft>
                <a:spcPts val="0"/>
              </a:spcAft>
              <a:buSzPts val="1100"/>
              <a:buNone/>
            </a:pPr>
            <a:r>
              <a:t/>
            </a:r>
            <a:endParaRPr sz="1800"/>
          </a:p>
        </p:txBody>
      </p:sp>
    </p:spTree>
  </p:cSld>
  <p:clrMapOvr>
    <a:masterClrMapping/>
  </p:clrMapOvr>
  <p:transition>
    <p:fade thruBlk="1"/>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2" name="Shape 712"/>
        <p:cNvGrpSpPr/>
        <p:nvPr/>
      </p:nvGrpSpPr>
      <p:grpSpPr>
        <a:xfrm>
          <a:off x="0" y="0"/>
          <a:ext cx="0" cy="0"/>
          <a:chOff x="0" y="0"/>
          <a:chExt cx="0" cy="0"/>
        </a:xfrm>
      </p:grpSpPr>
      <p:sp>
        <p:nvSpPr>
          <p:cNvPr id="713" name="Google Shape;713;p86"/>
          <p:cNvSpPr/>
          <p:nvPr/>
        </p:nvSpPr>
        <p:spPr>
          <a:xfrm>
            <a:off x="0" y="532277"/>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pic>
        <p:nvPicPr>
          <p:cNvPr id="714" name="Google Shape;714;p86"/>
          <p:cNvPicPr preferRelativeResize="0"/>
          <p:nvPr/>
        </p:nvPicPr>
        <p:blipFill>
          <a:blip r:embed="rId3">
            <a:alphaModFix/>
          </a:blip>
          <a:stretch>
            <a:fillRect/>
          </a:stretch>
        </p:blipFill>
        <p:spPr>
          <a:xfrm>
            <a:off x="1065762" y="571200"/>
            <a:ext cx="5082293" cy="4488150"/>
          </a:xfrm>
          <a:prstGeom prst="rect">
            <a:avLst/>
          </a:prstGeom>
          <a:noFill/>
          <a:ln>
            <a:noFill/>
          </a:ln>
        </p:spPr>
      </p:pic>
      <p:sp>
        <p:nvSpPr>
          <p:cNvPr id="715" name="Google Shape;715;p86"/>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716" name="Google Shape;716;p86"/>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 Trying other thresholds</a:t>
            </a:r>
            <a:endParaRPr/>
          </a:p>
        </p:txBody>
      </p:sp>
      <p:sp>
        <p:nvSpPr>
          <p:cNvPr id="717" name="Google Shape;717;p86"/>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Tree>
  </p:cSld>
  <p:clrMapOvr>
    <a:masterClrMapping/>
  </p:clrMapOvr>
  <p:transition>
    <p:fade thruBlk="1"/>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21" name="Shape 721"/>
        <p:cNvGrpSpPr/>
        <p:nvPr/>
      </p:nvGrpSpPr>
      <p:grpSpPr>
        <a:xfrm>
          <a:off x="0" y="0"/>
          <a:ext cx="0" cy="0"/>
          <a:chOff x="0" y="0"/>
          <a:chExt cx="0" cy="0"/>
        </a:xfrm>
      </p:grpSpPr>
      <p:sp>
        <p:nvSpPr>
          <p:cNvPr id="722" name="Google Shape;722;p87"/>
          <p:cNvSpPr/>
          <p:nvPr/>
        </p:nvSpPr>
        <p:spPr>
          <a:xfrm>
            <a:off x="0" y="532277"/>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pic>
        <p:nvPicPr>
          <p:cNvPr id="723" name="Google Shape;723;p87"/>
          <p:cNvPicPr preferRelativeResize="0"/>
          <p:nvPr/>
        </p:nvPicPr>
        <p:blipFill>
          <a:blip r:embed="rId3">
            <a:alphaModFix/>
          </a:blip>
          <a:stretch>
            <a:fillRect/>
          </a:stretch>
        </p:blipFill>
        <p:spPr>
          <a:xfrm>
            <a:off x="1048125" y="638075"/>
            <a:ext cx="5117585" cy="4488149"/>
          </a:xfrm>
          <a:prstGeom prst="rect">
            <a:avLst/>
          </a:prstGeom>
          <a:noFill/>
          <a:ln>
            <a:noFill/>
          </a:ln>
        </p:spPr>
      </p:pic>
      <p:sp>
        <p:nvSpPr>
          <p:cNvPr id="724" name="Google Shape;724;p87"/>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725" name="Google Shape;725;p87"/>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 Trying other thresholds</a:t>
            </a:r>
            <a:endParaRPr/>
          </a:p>
        </p:txBody>
      </p:sp>
      <p:sp>
        <p:nvSpPr>
          <p:cNvPr id="726" name="Google Shape;726;p87"/>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Tree>
  </p:cSld>
  <p:clrMapOvr>
    <a:masterClrMapping/>
  </p:clrMapOvr>
  <p:transition>
    <p:fade thruBlk="1"/>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30" name="Shape 730"/>
        <p:cNvGrpSpPr/>
        <p:nvPr/>
      </p:nvGrpSpPr>
      <p:grpSpPr>
        <a:xfrm>
          <a:off x="0" y="0"/>
          <a:ext cx="0" cy="0"/>
          <a:chOff x="0" y="0"/>
          <a:chExt cx="0" cy="0"/>
        </a:xfrm>
      </p:grpSpPr>
      <p:sp>
        <p:nvSpPr>
          <p:cNvPr id="731" name="Google Shape;731;p88"/>
          <p:cNvSpPr/>
          <p:nvPr/>
        </p:nvSpPr>
        <p:spPr>
          <a:xfrm>
            <a:off x="0" y="532277"/>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pic>
        <p:nvPicPr>
          <p:cNvPr id="732" name="Google Shape;732;p88"/>
          <p:cNvPicPr preferRelativeResize="0"/>
          <p:nvPr/>
        </p:nvPicPr>
        <p:blipFill>
          <a:blip r:embed="rId3">
            <a:alphaModFix/>
          </a:blip>
          <a:stretch>
            <a:fillRect/>
          </a:stretch>
        </p:blipFill>
        <p:spPr>
          <a:xfrm>
            <a:off x="1048125" y="610117"/>
            <a:ext cx="5158174" cy="4488157"/>
          </a:xfrm>
          <a:prstGeom prst="rect">
            <a:avLst/>
          </a:prstGeom>
          <a:noFill/>
          <a:ln>
            <a:noFill/>
          </a:ln>
        </p:spPr>
      </p:pic>
      <p:sp>
        <p:nvSpPr>
          <p:cNvPr id="733" name="Google Shape;733;p88"/>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734" name="Google Shape;734;p88"/>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 Trying other thresholds</a:t>
            </a:r>
            <a:endParaRPr/>
          </a:p>
        </p:txBody>
      </p:sp>
      <p:sp>
        <p:nvSpPr>
          <p:cNvPr id="735" name="Google Shape;735;p88"/>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Tree>
  </p:cSld>
  <p:clrMapOvr>
    <a:masterClrMapping/>
  </p:clrMapOvr>
  <p:transition>
    <p:fade thruBlk="1"/>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39" name="Shape 739"/>
        <p:cNvGrpSpPr/>
        <p:nvPr/>
      </p:nvGrpSpPr>
      <p:grpSpPr>
        <a:xfrm>
          <a:off x="0" y="0"/>
          <a:ext cx="0" cy="0"/>
          <a:chOff x="0" y="0"/>
          <a:chExt cx="0" cy="0"/>
        </a:xfrm>
      </p:grpSpPr>
      <p:sp>
        <p:nvSpPr>
          <p:cNvPr id="740" name="Google Shape;740;p89"/>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741" name="Google Shape;741;p89"/>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pic>
        <p:nvPicPr>
          <p:cNvPr id="742" name="Google Shape;742;p89"/>
          <p:cNvPicPr preferRelativeResize="0"/>
          <p:nvPr/>
        </p:nvPicPr>
        <p:blipFill>
          <a:blip r:embed="rId3">
            <a:alphaModFix/>
          </a:blip>
          <a:stretch>
            <a:fillRect/>
          </a:stretch>
        </p:blipFill>
        <p:spPr>
          <a:xfrm>
            <a:off x="1048123" y="611518"/>
            <a:ext cx="5158176" cy="4485370"/>
          </a:xfrm>
          <a:prstGeom prst="rect">
            <a:avLst/>
          </a:prstGeom>
          <a:noFill/>
          <a:ln>
            <a:noFill/>
          </a:ln>
        </p:spPr>
      </p:pic>
      <p:sp>
        <p:nvSpPr>
          <p:cNvPr id="743" name="Google Shape;743;p89"/>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 Trying other thresholds</a:t>
            </a:r>
            <a:endParaRPr/>
          </a:p>
        </p:txBody>
      </p:sp>
      <p:sp>
        <p:nvSpPr>
          <p:cNvPr id="744" name="Google Shape;744;p89"/>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Tree>
  </p:cSld>
  <p:clrMapOvr>
    <a:masterClrMapping/>
  </p:clrMapOvr>
  <p:transition>
    <p:fade thruBlk="1"/>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8" name="Shape 748"/>
        <p:cNvGrpSpPr/>
        <p:nvPr/>
      </p:nvGrpSpPr>
      <p:grpSpPr>
        <a:xfrm>
          <a:off x="0" y="0"/>
          <a:ext cx="0" cy="0"/>
          <a:chOff x="0" y="0"/>
          <a:chExt cx="0" cy="0"/>
        </a:xfrm>
      </p:grpSpPr>
      <p:sp>
        <p:nvSpPr>
          <p:cNvPr id="749" name="Google Shape;749;p90"/>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750" name="Google Shape;750;p90"/>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751" name="Google Shape;751;p90"/>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 Trying other thresholds</a:t>
            </a:r>
            <a:endParaRPr/>
          </a:p>
        </p:txBody>
      </p:sp>
      <p:sp>
        <p:nvSpPr>
          <p:cNvPr id="752" name="Google Shape;752;p90"/>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pic>
        <p:nvPicPr>
          <p:cNvPr id="753" name="Google Shape;753;p90"/>
          <p:cNvPicPr preferRelativeResize="0"/>
          <p:nvPr/>
        </p:nvPicPr>
        <p:blipFill rotWithShape="1">
          <a:blip r:embed="rId3">
            <a:alphaModFix/>
          </a:blip>
          <a:srcRect b="0" l="0" r="0" t="72597"/>
          <a:stretch/>
        </p:blipFill>
        <p:spPr>
          <a:xfrm>
            <a:off x="1048125" y="3860124"/>
            <a:ext cx="5158176" cy="1214725"/>
          </a:xfrm>
          <a:prstGeom prst="rect">
            <a:avLst/>
          </a:prstGeom>
          <a:noFill/>
          <a:ln>
            <a:noFill/>
          </a:ln>
        </p:spPr>
      </p:pic>
      <p:pic>
        <p:nvPicPr>
          <p:cNvPr id="754" name="Google Shape;754;p90"/>
          <p:cNvPicPr preferRelativeResize="0"/>
          <p:nvPr/>
        </p:nvPicPr>
        <p:blipFill rotWithShape="1">
          <a:blip r:embed="rId3">
            <a:alphaModFix/>
          </a:blip>
          <a:srcRect b="27404" l="0" r="0" t="0"/>
          <a:stretch/>
        </p:blipFill>
        <p:spPr>
          <a:xfrm>
            <a:off x="1048125" y="641900"/>
            <a:ext cx="5158176" cy="3218224"/>
          </a:xfrm>
          <a:prstGeom prst="rect">
            <a:avLst/>
          </a:prstGeom>
          <a:noFill/>
          <a:ln>
            <a:noFill/>
          </a:ln>
        </p:spPr>
      </p:pic>
    </p:spTree>
  </p:cSld>
  <p:clrMapOvr>
    <a:masterClrMapping/>
  </p:clrMapOvr>
  <p:transition>
    <p:fade thruBlk="1"/>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58" name="Shape 758"/>
        <p:cNvGrpSpPr/>
        <p:nvPr/>
      </p:nvGrpSpPr>
      <p:grpSpPr>
        <a:xfrm>
          <a:off x="0" y="0"/>
          <a:ext cx="0" cy="0"/>
          <a:chOff x="0" y="0"/>
          <a:chExt cx="0" cy="0"/>
        </a:xfrm>
      </p:grpSpPr>
      <p:sp>
        <p:nvSpPr>
          <p:cNvPr id="759" name="Google Shape;759;p91"/>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760" name="Google Shape;760;p91"/>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761" name="Google Shape;761;p91"/>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Relationship between Sensitivity and Specificity</a:t>
            </a:r>
            <a:endParaRPr/>
          </a:p>
        </p:txBody>
      </p:sp>
      <p:sp>
        <p:nvSpPr>
          <p:cNvPr id="762" name="Google Shape;762;p91"/>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763" name="Google Shape;763;p91"/>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t/>
            </a:r>
            <a:endParaRPr sz="1800"/>
          </a:p>
        </p:txBody>
      </p:sp>
      <p:pic>
        <p:nvPicPr>
          <p:cNvPr id="764" name="Google Shape;764;p91"/>
          <p:cNvPicPr preferRelativeResize="0"/>
          <p:nvPr/>
        </p:nvPicPr>
        <p:blipFill rotWithShape="1">
          <a:blip r:embed="rId3">
            <a:alphaModFix/>
          </a:blip>
          <a:srcRect b="69291" l="0" r="0" t="0"/>
          <a:stretch/>
        </p:blipFill>
        <p:spPr>
          <a:xfrm>
            <a:off x="1498300" y="736141"/>
            <a:ext cx="4633549" cy="1300849"/>
          </a:xfrm>
          <a:prstGeom prst="rect">
            <a:avLst/>
          </a:prstGeom>
          <a:noFill/>
          <a:ln>
            <a:noFill/>
          </a:ln>
        </p:spPr>
      </p:pic>
      <p:pic>
        <p:nvPicPr>
          <p:cNvPr id="765" name="Google Shape;765;p91"/>
          <p:cNvPicPr preferRelativeResize="0"/>
          <p:nvPr/>
        </p:nvPicPr>
        <p:blipFill>
          <a:blip r:embed="rId4">
            <a:alphaModFix/>
          </a:blip>
          <a:stretch>
            <a:fillRect/>
          </a:stretch>
        </p:blipFill>
        <p:spPr>
          <a:xfrm>
            <a:off x="2176975" y="2037000"/>
            <a:ext cx="3227200" cy="2883725"/>
          </a:xfrm>
          <a:prstGeom prst="rect">
            <a:avLst/>
          </a:prstGeom>
          <a:noFill/>
          <a:ln>
            <a:noFill/>
          </a:ln>
        </p:spPr>
      </p:pic>
    </p:spTree>
  </p:cSld>
  <p:clrMapOvr>
    <a:masterClrMapping/>
  </p:clrMapOvr>
  <p:transition>
    <p:fade thruBlk="1"/>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9" name="Shape 769"/>
        <p:cNvGrpSpPr/>
        <p:nvPr/>
      </p:nvGrpSpPr>
      <p:grpSpPr>
        <a:xfrm>
          <a:off x="0" y="0"/>
          <a:ext cx="0" cy="0"/>
          <a:chOff x="0" y="0"/>
          <a:chExt cx="0" cy="0"/>
        </a:xfrm>
      </p:grpSpPr>
      <p:sp>
        <p:nvSpPr>
          <p:cNvPr id="770" name="Google Shape;770;p92"/>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771" name="Google Shape;771;p92"/>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772" name="Google Shape;772;p92"/>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Relationship between Sensitivity and Specificity</a:t>
            </a:r>
            <a:endParaRPr/>
          </a:p>
        </p:txBody>
      </p:sp>
      <p:sp>
        <p:nvSpPr>
          <p:cNvPr id="773" name="Google Shape;773;p92"/>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774" name="Google Shape;774;p92"/>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t/>
            </a:r>
            <a:endParaRPr sz="1800"/>
          </a:p>
        </p:txBody>
      </p:sp>
      <p:pic>
        <p:nvPicPr>
          <p:cNvPr id="775" name="Google Shape;775;p92"/>
          <p:cNvPicPr preferRelativeResize="0"/>
          <p:nvPr/>
        </p:nvPicPr>
        <p:blipFill>
          <a:blip r:embed="rId3">
            <a:alphaModFix/>
          </a:blip>
          <a:stretch>
            <a:fillRect/>
          </a:stretch>
        </p:blipFill>
        <p:spPr>
          <a:xfrm>
            <a:off x="1498300" y="736138"/>
            <a:ext cx="4633549" cy="4236125"/>
          </a:xfrm>
          <a:prstGeom prst="rect">
            <a:avLst/>
          </a:prstGeom>
          <a:noFill/>
          <a:ln>
            <a:noFill/>
          </a:ln>
        </p:spPr>
      </p:pic>
    </p:spTree>
  </p:cSld>
  <p:clrMapOvr>
    <a:masterClrMapping/>
  </p:clrMapOvr>
  <p:transition>
    <p:fade thruBlk="1"/>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9" name="Shape 779"/>
        <p:cNvGrpSpPr/>
        <p:nvPr/>
      </p:nvGrpSpPr>
      <p:grpSpPr>
        <a:xfrm>
          <a:off x="0" y="0"/>
          <a:ext cx="0" cy="0"/>
          <a:chOff x="0" y="0"/>
          <a:chExt cx="0" cy="0"/>
        </a:xfrm>
      </p:grpSpPr>
      <p:sp>
        <p:nvSpPr>
          <p:cNvPr id="780" name="Google Shape;780;p93"/>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781" name="Google Shape;781;p93"/>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782" name="Google Shape;782;p93"/>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Relationship between Sensitivity and Specificity</a:t>
            </a:r>
            <a:endParaRPr/>
          </a:p>
        </p:txBody>
      </p:sp>
      <p:sp>
        <p:nvSpPr>
          <p:cNvPr id="783" name="Google Shape;783;p93"/>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784" name="Google Shape;784;p93"/>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t/>
            </a:r>
            <a:endParaRPr sz="1800"/>
          </a:p>
        </p:txBody>
      </p:sp>
      <p:pic>
        <p:nvPicPr>
          <p:cNvPr id="785" name="Google Shape;785;p93"/>
          <p:cNvPicPr preferRelativeResize="0"/>
          <p:nvPr/>
        </p:nvPicPr>
        <p:blipFill rotWithShape="1">
          <a:blip r:embed="rId3">
            <a:alphaModFix/>
          </a:blip>
          <a:srcRect b="68234" l="0" r="0" t="0"/>
          <a:stretch/>
        </p:blipFill>
        <p:spPr>
          <a:xfrm>
            <a:off x="1498300" y="736141"/>
            <a:ext cx="4633549" cy="1345601"/>
          </a:xfrm>
          <a:prstGeom prst="rect">
            <a:avLst/>
          </a:prstGeom>
          <a:noFill/>
          <a:ln>
            <a:noFill/>
          </a:ln>
        </p:spPr>
      </p:pic>
      <p:pic>
        <p:nvPicPr>
          <p:cNvPr id="786" name="Google Shape;786;p93"/>
          <p:cNvPicPr preferRelativeResize="0"/>
          <p:nvPr/>
        </p:nvPicPr>
        <p:blipFill>
          <a:blip r:embed="rId4">
            <a:alphaModFix/>
          </a:blip>
          <a:stretch>
            <a:fillRect/>
          </a:stretch>
        </p:blipFill>
        <p:spPr>
          <a:xfrm>
            <a:off x="2170449" y="2081750"/>
            <a:ext cx="3003124" cy="2786049"/>
          </a:xfrm>
          <a:prstGeom prst="rect">
            <a:avLst/>
          </a:prstGeom>
          <a:noFill/>
          <a:ln>
            <a:noFill/>
          </a:ln>
        </p:spPr>
      </p:pic>
    </p:spTree>
  </p:cSld>
  <p:clrMapOvr>
    <a:masterClrMapping/>
  </p:clrMapOvr>
  <p:transition>
    <p:fade thruBlk="1"/>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90" name="Shape 790"/>
        <p:cNvGrpSpPr/>
        <p:nvPr/>
      </p:nvGrpSpPr>
      <p:grpSpPr>
        <a:xfrm>
          <a:off x="0" y="0"/>
          <a:ext cx="0" cy="0"/>
          <a:chOff x="0" y="0"/>
          <a:chExt cx="0" cy="0"/>
        </a:xfrm>
      </p:grpSpPr>
      <p:sp>
        <p:nvSpPr>
          <p:cNvPr id="791" name="Google Shape;791;p94"/>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792" name="Google Shape;792;p94"/>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793" name="Google Shape;793;p94"/>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 Receiver operating characteristic (ROC) curve</a:t>
            </a:r>
            <a:endParaRPr/>
          </a:p>
        </p:txBody>
      </p:sp>
      <p:sp>
        <p:nvSpPr>
          <p:cNvPr id="794" name="Google Shape;794;p94"/>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795" name="Google Shape;795;p94"/>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t/>
            </a:r>
            <a:endParaRPr sz="1800"/>
          </a:p>
        </p:txBody>
      </p:sp>
      <p:pic>
        <p:nvPicPr>
          <p:cNvPr id="796" name="Google Shape;796;p94"/>
          <p:cNvPicPr preferRelativeResize="0"/>
          <p:nvPr/>
        </p:nvPicPr>
        <p:blipFill>
          <a:blip r:embed="rId3">
            <a:alphaModFix/>
          </a:blip>
          <a:stretch>
            <a:fillRect/>
          </a:stretch>
        </p:blipFill>
        <p:spPr>
          <a:xfrm>
            <a:off x="1325525" y="933725"/>
            <a:ext cx="3717700" cy="3508501"/>
          </a:xfrm>
          <a:prstGeom prst="rect">
            <a:avLst/>
          </a:prstGeom>
          <a:noFill/>
          <a:ln>
            <a:noFill/>
          </a:ln>
        </p:spPr>
      </p:pic>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0" name="Shape 160"/>
        <p:cNvGrpSpPr/>
        <p:nvPr/>
      </p:nvGrpSpPr>
      <p:grpSpPr>
        <a:xfrm>
          <a:off x="0" y="0"/>
          <a:ext cx="0" cy="0"/>
          <a:chOff x="0" y="0"/>
          <a:chExt cx="0" cy="0"/>
        </a:xfrm>
      </p:grpSpPr>
      <p:sp>
        <p:nvSpPr>
          <p:cNvPr id="161" name="Google Shape;161;p32"/>
          <p:cNvSpPr/>
          <p:nvPr/>
        </p:nvSpPr>
        <p:spPr>
          <a:xfrm>
            <a:off x="0" y="5718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162" name="Google Shape;162;p32"/>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163" name="Google Shape;163;p32"/>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Odds</a:t>
            </a:r>
            <a:endParaRPr/>
          </a:p>
        </p:txBody>
      </p:sp>
      <p:sp>
        <p:nvSpPr>
          <p:cNvPr id="164" name="Google Shape;164;p32"/>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165" name="Google Shape;165;p32"/>
          <p:cNvSpPr txBox="1"/>
          <p:nvPr/>
        </p:nvSpPr>
        <p:spPr>
          <a:xfrm>
            <a:off x="688850" y="740744"/>
            <a:ext cx="7674300" cy="1447200"/>
          </a:xfrm>
          <a:prstGeom prst="rect">
            <a:avLst/>
          </a:prstGeom>
          <a:noFill/>
          <a:ln>
            <a:noFill/>
          </a:ln>
        </p:spPr>
        <p:txBody>
          <a:bodyPr anchorCtr="0" anchor="t" bIns="0" lIns="0" spcFirstLastPara="1" rIns="0" wrap="square" tIns="0">
            <a:noAutofit/>
          </a:bodyPr>
          <a:lstStyle/>
          <a:p>
            <a:pPr indent="0" lvl="0" marL="25400" marR="12700" rtl="0" algn="l">
              <a:lnSpc>
                <a:spcPct val="129899"/>
              </a:lnSpc>
              <a:spcBef>
                <a:spcPts val="0"/>
              </a:spcBef>
              <a:spcAft>
                <a:spcPts val="0"/>
              </a:spcAft>
              <a:buNone/>
            </a:pPr>
            <a:r>
              <a:rPr lang="en" sz="1800"/>
              <a:t>Odds are another way of quantifying the probability of an event, commonly used in gambling (and logistic regression).</a:t>
            </a:r>
            <a:endParaRPr sz="1800"/>
          </a:p>
          <a:p>
            <a:pPr indent="0" lvl="0" marL="25400" marR="12700" rtl="0" algn="l">
              <a:lnSpc>
                <a:spcPct val="129899"/>
              </a:lnSpc>
              <a:spcBef>
                <a:spcPts val="0"/>
              </a:spcBef>
              <a:spcAft>
                <a:spcPts val="0"/>
              </a:spcAft>
              <a:buNone/>
            </a:pPr>
            <a:r>
              <a:t/>
            </a:r>
            <a:endParaRPr sz="1800"/>
          </a:p>
          <a:p>
            <a:pPr indent="0" lvl="0" marL="25400" marR="12700" rtl="0" algn="l">
              <a:lnSpc>
                <a:spcPct val="129899"/>
              </a:lnSpc>
              <a:spcBef>
                <a:spcPts val="0"/>
              </a:spcBef>
              <a:spcAft>
                <a:spcPts val="0"/>
              </a:spcAft>
              <a:buNone/>
            </a:pPr>
            <a:r>
              <a:rPr lang="en" sz="1800"/>
              <a:t>For some event E,</a:t>
            </a:r>
            <a:endParaRPr sz="1800"/>
          </a:p>
        </p:txBody>
      </p:sp>
      <p:sp>
        <p:nvSpPr>
          <p:cNvPr id="166" name="Google Shape;166;p32"/>
          <p:cNvSpPr txBox="1"/>
          <p:nvPr/>
        </p:nvSpPr>
        <p:spPr>
          <a:xfrm>
            <a:off x="688850" y="2846065"/>
            <a:ext cx="7674300" cy="406800"/>
          </a:xfrm>
          <a:prstGeom prst="rect">
            <a:avLst/>
          </a:prstGeom>
          <a:noFill/>
          <a:ln>
            <a:noFill/>
          </a:ln>
        </p:spPr>
        <p:txBody>
          <a:bodyPr anchorCtr="0" anchor="t" bIns="0" lIns="0" spcFirstLastPara="1" rIns="0" wrap="square" tIns="0">
            <a:noAutofit/>
          </a:bodyPr>
          <a:lstStyle/>
          <a:p>
            <a:pPr indent="0" lvl="0" marL="25400" marR="12700" rtl="0" algn="l">
              <a:lnSpc>
                <a:spcPct val="129899"/>
              </a:lnSpc>
              <a:spcBef>
                <a:spcPts val="0"/>
              </a:spcBef>
              <a:spcAft>
                <a:spcPts val="0"/>
              </a:spcAft>
              <a:buNone/>
            </a:pPr>
            <a:r>
              <a:rPr lang="en" sz="1800"/>
              <a:t>Similarly, if we are told the odds of E are x to y then</a:t>
            </a:r>
            <a:endParaRPr sz="1800"/>
          </a:p>
        </p:txBody>
      </p:sp>
      <p:sp>
        <p:nvSpPr>
          <p:cNvPr id="167" name="Google Shape;167;p32"/>
          <p:cNvSpPr txBox="1"/>
          <p:nvPr/>
        </p:nvSpPr>
        <p:spPr>
          <a:xfrm>
            <a:off x="688850" y="3910977"/>
            <a:ext cx="7674300" cy="406800"/>
          </a:xfrm>
          <a:prstGeom prst="rect">
            <a:avLst/>
          </a:prstGeom>
          <a:noFill/>
          <a:ln>
            <a:noFill/>
          </a:ln>
        </p:spPr>
        <p:txBody>
          <a:bodyPr anchorCtr="0" anchor="t" bIns="0" lIns="0" spcFirstLastPara="1" rIns="0" wrap="square" tIns="0">
            <a:noAutofit/>
          </a:bodyPr>
          <a:lstStyle/>
          <a:p>
            <a:pPr indent="0" lvl="0" marL="25400" marR="12700" rtl="0" algn="l">
              <a:lnSpc>
                <a:spcPct val="129899"/>
              </a:lnSpc>
              <a:spcBef>
                <a:spcPts val="0"/>
              </a:spcBef>
              <a:spcAft>
                <a:spcPts val="0"/>
              </a:spcAft>
              <a:buNone/>
            </a:pPr>
            <a:r>
              <a:rPr lang="en" sz="1800"/>
              <a:t>which implies</a:t>
            </a:r>
            <a:endParaRPr sz="1800"/>
          </a:p>
        </p:txBody>
      </p:sp>
      <p:pic>
        <p:nvPicPr>
          <p:cNvPr id="168" name="Google Shape;168;p32"/>
          <p:cNvPicPr preferRelativeResize="0"/>
          <p:nvPr/>
        </p:nvPicPr>
        <p:blipFill>
          <a:blip r:embed="rId3">
            <a:alphaModFix/>
          </a:blip>
          <a:stretch>
            <a:fillRect/>
          </a:stretch>
        </p:blipFill>
        <p:spPr>
          <a:xfrm>
            <a:off x="2670875" y="1974550"/>
            <a:ext cx="3149325" cy="773350"/>
          </a:xfrm>
          <a:prstGeom prst="rect">
            <a:avLst/>
          </a:prstGeom>
          <a:noFill/>
          <a:ln>
            <a:noFill/>
          </a:ln>
        </p:spPr>
      </p:pic>
      <p:pic>
        <p:nvPicPr>
          <p:cNvPr id="169" name="Google Shape;169;p32"/>
          <p:cNvPicPr preferRelativeResize="0"/>
          <p:nvPr/>
        </p:nvPicPr>
        <p:blipFill>
          <a:blip r:embed="rId4">
            <a:alphaModFix/>
          </a:blip>
          <a:stretch>
            <a:fillRect/>
          </a:stretch>
        </p:blipFill>
        <p:spPr>
          <a:xfrm>
            <a:off x="2782975" y="3252875"/>
            <a:ext cx="2533408" cy="773350"/>
          </a:xfrm>
          <a:prstGeom prst="rect">
            <a:avLst/>
          </a:prstGeom>
          <a:noFill/>
          <a:ln>
            <a:noFill/>
          </a:ln>
        </p:spPr>
      </p:pic>
      <p:pic>
        <p:nvPicPr>
          <p:cNvPr id="170" name="Google Shape;170;p32"/>
          <p:cNvPicPr preferRelativeResize="0"/>
          <p:nvPr/>
        </p:nvPicPr>
        <p:blipFill>
          <a:blip r:embed="rId5">
            <a:alphaModFix/>
          </a:blip>
          <a:stretch>
            <a:fillRect/>
          </a:stretch>
        </p:blipFill>
        <p:spPr>
          <a:xfrm>
            <a:off x="2107600" y="4297125"/>
            <a:ext cx="4365446" cy="486175"/>
          </a:xfrm>
          <a:prstGeom prst="rect">
            <a:avLst/>
          </a:prstGeom>
          <a:noFill/>
          <a:ln>
            <a:noFill/>
          </a:ln>
        </p:spPr>
      </p:pic>
    </p:spTree>
  </p:cSld>
  <p:clrMapOvr>
    <a:masterClrMapping/>
  </p:clrMapOvr>
  <p:transition>
    <p:fade thruBlk="1"/>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00" name="Shape 800"/>
        <p:cNvGrpSpPr/>
        <p:nvPr/>
      </p:nvGrpSpPr>
      <p:grpSpPr>
        <a:xfrm>
          <a:off x="0" y="0"/>
          <a:ext cx="0" cy="0"/>
          <a:chOff x="0" y="0"/>
          <a:chExt cx="0" cy="0"/>
        </a:xfrm>
      </p:grpSpPr>
      <p:sp>
        <p:nvSpPr>
          <p:cNvPr id="801" name="Google Shape;801;p95"/>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802" name="Google Shape;802;p95"/>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803" name="Google Shape;803;p95"/>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Receiver operating characteristic (ROC) curve (cont.)</a:t>
            </a:r>
            <a:endParaRPr/>
          </a:p>
        </p:txBody>
      </p:sp>
      <p:sp>
        <p:nvSpPr>
          <p:cNvPr id="804" name="Google Shape;804;p95"/>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805" name="Google Shape;805;p95"/>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Clr>
                <a:schemeClr val="dk1"/>
              </a:buClr>
              <a:buSzPts val="1100"/>
              <a:buFont typeface="Arial"/>
              <a:buNone/>
            </a:pPr>
            <a:r>
              <a:rPr lang="en" sz="1800"/>
              <a:t>Why do we care about ROC curves?</a:t>
            </a:r>
            <a:endParaRPr sz="1800"/>
          </a:p>
          <a:p>
            <a:pPr indent="-342900" lvl="0" marL="457200" marR="12700" rtl="0" algn="l">
              <a:lnSpc>
                <a:spcPct val="115000"/>
              </a:lnSpc>
              <a:spcBef>
                <a:spcPts val="0"/>
              </a:spcBef>
              <a:spcAft>
                <a:spcPts val="0"/>
              </a:spcAft>
              <a:buSzPts val="1800"/>
              <a:buChar char="●"/>
            </a:pPr>
            <a:r>
              <a:rPr lang="en" sz="1800"/>
              <a:t>Shows the trade off in sensitivity and specificity for all possible thresholds.</a:t>
            </a:r>
            <a:endParaRPr sz="1800"/>
          </a:p>
          <a:p>
            <a:pPr indent="-342900" lvl="0" marL="457200" marR="12700" rtl="0" algn="l">
              <a:lnSpc>
                <a:spcPct val="115000"/>
              </a:lnSpc>
              <a:spcBef>
                <a:spcPts val="0"/>
              </a:spcBef>
              <a:spcAft>
                <a:spcPts val="0"/>
              </a:spcAft>
              <a:buSzPts val="1800"/>
              <a:buChar char="●"/>
            </a:pPr>
            <a:r>
              <a:rPr lang="en" sz="1800"/>
              <a:t>Straight forward to compare performance vs. chance.</a:t>
            </a:r>
            <a:endParaRPr sz="1800"/>
          </a:p>
          <a:p>
            <a:pPr indent="-342900" lvl="0" marL="457200" marR="12700" rtl="0" algn="l">
              <a:lnSpc>
                <a:spcPct val="115000"/>
              </a:lnSpc>
              <a:spcBef>
                <a:spcPts val="0"/>
              </a:spcBef>
              <a:spcAft>
                <a:spcPts val="0"/>
              </a:spcAft>
              <a:buSzPts val="1800"/>
              <a:buChar char="●"/>
            </a:pPr>
            <a:r>
              <a:rPr lang="en" sz="1800"/>
              <a:t>Can use the area under the curve (AUC) as an assessment of the predictive ability of a model.</a:t>
            </a:r>
            <a:endParaRPr sz="1800"/>
          </a:p>
        </p:txBody>
      </p:sp>
    </p:spTree>
  </p:cSld>
  <p:clrMapOvr>
    <a:masterClrMapping/>
  </p:clrMapOvr>
  <p:transition>
    <p:fade thruBlk="1"/>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09" name="Shape 809"/>
        <p:cNvGrpSpPr/>
        <p:nvPr/>
      </p:nvGrpSpPr>
      <p:grpSpPr>
        <a:xfrm>
          <a:off x="0" y="0"/>
          <a:ext cx="0" cy="0"/>
          <a:chOff x="0" y="0"/>
          <a:chExt cx="0" cy="0"/>
        </a:xfrm>
      </p:grpSpPr>
      <p:sp>
        <p:nvSpPr>
          <p:cNvPr id="810" name="Google Shape;810;p96"/>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811" name="Google Shape;811;p96"/>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812" name="Google Shape;812;p96"/>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Refining the Spam model</a:t>
            </a:r>
            <a:endParaRPr/>
          </a:p>
        </p:txBody>
      </p:sp>
      <p:sp>
        <p:nvSpPr>
          <p:cNvPr id="813" name="Google Shape;813;p96"/>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814" name="Google Shape;814;p96"/>
          <p:cNvSpPr txBox="1"/>
          <p:nvPr/>
        </p:nvSpPr>
        <p:spPr>
          <a:xfrm>
            <a:off x="678825" y="642950"/>
            <a:ext cx="7674300" cy="1488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Clr>
                <a:schemeClr val="dk1"/>
              </a:buClr>
              <a:buSzPts val="1100"/>
              <a:buFont typeface="Arial"/>
              <a:buNone/>
            </a:pPr>
            <a:r>
              <a:rPr b="1" lang="en" sz="1500">
                <a:latin typeface="Courier New"/>
                <a:ea typeface="Courier New"/>
                <a:cs typeface="Courier New"/>
                <a:sym typeface="Courier New"/>
              </a:rPr>
              <a:t>g_refined = glm(spam ~ to_multiple+cc+image+attach+winner</a:t>
            </a:r>
            <a:endParaRPr b="1" sz="15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rPr b="1" lang="en" sz="1500">
                <a:latin typeface="Courier New"/>
                <a:ea typeface="Courier New"/>
                <a:cs typeface="Courier New"/>
                <a:sym typeface="Courier New"/>
              </a:rPr>
              <a:t>                      +password+line_breaks+format+re_subj</a:t>
            </a:r>
            <a:endParaRPr b="1" sz="15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rPr b="1" lang="en" sz="1500">
                <a:solidFill>
                  <a:schemeClr val="dk1"/>
                </a:solidFill>
                <a:latin typeface="Courier New"/>
                <a:ea typeface="Courier New"/>
                <a:cs typeface="Courier New"/>
                <a:sym typeface="Courier New"/>
              </a:rPr>
              <a:t>                      +</a:t>
            </a:r>
            <a:r>
              <a:rPr b="1" lang="en" sz="1500">
                <a:latin typeface="Courier New"/>
                <a:ea typeface="Courier New"/>
                <a:cs typeface="Courier New"/>
                <a:sym typeface="Courier New"/>
              </a:rPr>
              <a:t>urgent_subj+exclaim_mess,</a:t>
            </a:r>
            <a:endParaRPr b="1" sz="1500">
              <a:latin typeface="Courier New"/>
              <a:ea typeface="Courier New"/>
              <a:cs typeface="Courier New"/>
              <a:sym typeface="Courier New"/>
            </a:endParaRPr>
          </a:p>
          <a:p>
            <a:pPr indent="0" lvl="0" marL="25400" marR="12700" rtl="0" algn="l">
              <a:lnSpc>
                <a:spcPct val="115000"/>
              </a:lnSpc>
              <a:spcBef>
                <a:spcPts val="0"/>
              </a:spcBef>
              <a:spcAft>
                <a:spcPts val="0"/>
              </a:spcAft>
              <a:buClr>
                <a:schemeClr val="dk1"/>
              </a:buClr>
              <a:buSzPts val="1100"/>
              <a:buFont typeface="Arial"/>
              <a:buNone/>
            </a:pPr>
            <a:r>
              <a:rPr b="1" lang="en" sz="1500">
                <a:solidFill>
                  <a:schemeClr val="dk1"/>
                </a:solidFill>
                <a:latin typeface="Courier New"/>
                <a:ea typeface="Courier New"/>
                <a:cs typeface="Courier New"/>
                <a:sym typeface="Courier New"/>
              </a:rPr>
              <a:t>                </a:t>
            </a:r>
            <a:r>
              <a:rPr b="1" lang="en" sz="1500">
                <a:latin typeface="Courier New"/>
                <a:ea typeface="Courier New"/>
                <a:cs typeface="Courier New"/>
                <a:sym typeface="Courier New"/>
              </a:rPr>
              <a:t>data=email, family=binomial)</a:t>
            </a:r>
            <a:endParaRPr b="1" sz="15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rPr b="1" lang="en" sz="1500">
                <a:latin typeface="Courier New"/>
                <a:ea typeface="Courier New"/>
                <a:cs typeface="Courier New"/>
                <a:sym typeface="Courier New"/>
              </a:rPr>
              <a:t>summary(g_refined)</a:t>
            </a:r>
            <a:endParaRPr b="1" sz="15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t/>
            </a:r>
            <a:endParaRPr sz="1800">
              <a:latin typeface="Courier New"/>
              <a:ea typeface="Courier New"/>
              <a:cs typeface="Courier New"/>
              <a:sym typeface="Courier New"/>
            </a:endParaRPr>
          </a:p>
          <a:p>
            <a:pPr indent="0" lvl="0" marL="25400" marR="12700" rtl="0" algn="l">
              <a:lnSpc>
                <a:spcPct val="115000"/>
              </a:lnSpc>
              <a:spcBef>
                <a:spcPts val="0"/>
              </a:spcBef>
              <a:spcAft>
                <a:spcPts val="0"/>
              </a:spcAft>
              <a:buSzPts val="1100"/>
              <a:buNone/>
            </a:pPr>
            <a:r>
              <a:t/>
            </a:r>
            <a:endParaRPr sz="1800">
              <a:latin typeface="Courier New"/>
              <a:ea typeface="Courier New"/>
              <a:cs typeface="Courier New"/>
              <a:sym typeface="Courier New"/>
            </a:endParaRPr>
          </a:p>
        </p:txBody>
      </p:sp>
      <p:pic>
        <p:nvPicPr>
          <p:cNvPr id="815" name="Google Shape;815;p96"/>
          <p:cNvPicPr preferRelativeResize="0"/>
          <p:nvPr/>
        </p:nvPicPr>
        <p:blipFill>
          <a:blip r:embed="rId3">
            <a:alphaModFix/>
          </a:blip>
          <a:stretch>
            <a:fillRect/>
          </a:stretch>
        </p:blipFill>
        <p:spPr>
          <a:xfrm>
            <a:off x="1597429" y="2076125"/>
            <a:ext cx="4219150" cy="2888375"/>
          </a:xfrm>
          <a:prstGeom prst="rect">
            <a:avLst/>
          </a:prstGeom>
          <a:noFill/>
          <a:ln>
            <a:noFill/>
          </a:ln>
        </p:spPr>
      </p:pic>
    </p:spTree>
  </p:cSld>
  <p:clrMapOvr>
    <a:masterClrMapping/>
  </p:clrMapOvr>
  <p:transition>
    <p:fade thruBlk="1"/>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19" name="Shape 819"/>
        <p:cNvGrpSpPr/>
        <p:nvPr/>
      </p:nvGrpSpPr>
      <p:grpSpPr>
        <a:xfrm>
          <a:off x="0" y="0"/>
          <a:ext cx="0" cy="0"/>
          <a:chOff x="0" y="0"/>
          <a:chExt cx="0" cy="0"/>
        </a:xfrm>
      </p:grpSpPr>
      <p:sp>
        <p:nvSpPr>
          <p:cNvPr id="820" name="Google Shape;820;p97"/>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821" name="Google Shape;821;p97"/>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822" name="Google Shape;822;p97"/>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 Comparing models</a:t>
            </a:r>
            <a:endParaRPr/>
          </a:p>
        </p:txBody>
      </p:sp>
      <p:sp>
        <p:nvSpPr>
          <p:cNvPr id="823" name="Google Shape;823;p97"/>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824" name="Google Shape;824;p97"/>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t/>
            </a:r>
            <a:endParaRPr sz="1800"/>
          </a:p>
        </p:txBody>
      </p:sp>
      <p:pic>
        <p:nvPicPr>
          <p:cNvPr id="825" name="Google Shape;825;p97"/>
          <p:cNvPicPr preferRelativeResize="0"/>
          <p:nvPr/>
        </p:nvPicPr>
        <p:blipFill>
          <a:blip r:embed="rId3">
            <a:alphaModFix/>
          </a:blip>
          <a:stretch>
            <a:fillRect/>
          </a:stretch>
        </p:blipFill>
        <p:spPr>
          <a:xfrm>
            <a:off x="1400399" y="787550"/>
            <a:ext cx="4273176" cy="3995475"/>
          </a:xfrm>
          <a:prstGeom prst="rect">
            <a:avLst/>
          </a:prstGeom>
          <a:noFill/>
          <a:ln>
            <a:noFill/>
          </a:ln>
        </p:spPr>
      </p:pic>
    </p:spTree>
  </p:cSld>
  <p:clrMapOvr>
    <a:masterClrMapping/>
  </p:clrMapOvr>
  <p:transition>
    <p:fade thruBlk="1"/>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29" name="Shape 829"/>
        <p:cNvGrpSpPr/>
        <p:nvPr/>
      </p:nvGrpSpPr>
      <p:grpSpPr>
        <a:xfrm>
          <a:off x="0" y="0"/>
          <a:ext cx="0" cy="0"/>
          <a:chOff x="0" y="0"/>
          <a:chExt cx="0" cy="0"/>
        </a:xfrm>
      </p:grpSpPr>
      <p:sp>
        <p:nvSpPr>
          <p:cNvPr id="830" name="Google Shape;830;p98"/>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831" name="Google Shape;831;p98"/>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832" name="Google Shape;832;p98"/>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Utility Functions</a:t>
            </a:r>
            <a:endParaRPr/>
          </a:p>
        </p:txBody>
      </p:sp>
      <p:sp>
        <p:nvSpPr>
          <p:cNvPr id="833" name="Google Shape;833;p98"/>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834" name="Google Shape;834;p98"/>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Clr>
                <a:schemeClr val="dk1"/>
              </a:buClr>
              <a:buSzPts val="1100"/>
              <a:buFont typeface="Arial"/>
              <a:buNone/>
            </a:pPr>
            <a:r>
              <a:t/>
            </a:r>
            <a:endParaRPr sz="1800"/>
          </a:p>
          <a:p>
            <a:pPr indent="0" lvl="0" marL="25400" marR="12700" rtl="0" algn="l">
              <a:lnSpc>
                <a:spcPct val="115000"/>
              </a:lnSpc>
              <a:spcBef>
                <a:spcPts val="0"/>
              </a:spcBef>
              <a:spcAft>
                <a:spcPts val="0"/>
              </a:spcAft>
              <a:buSzPts val="1100"/>
              <a:buNone/>
            </a:pPr>
            <a:r>
              <a:rPr lang="en" sz="1800"/>
              <a:t>There are many other reasonable quantitative approaches we can use to decide on what is the “best” threshold.</a:t>
            </a:r>
            <a:endParaRPr sz="1800"/>
          </a:p>
          <a:p>
            <a:pPr indent="0" lvl="0" marL="25400" marR="12700" rtl="0" algn="l">
              <a:lnSpc>
                <a:spcPct val="115000"/>
              </a:lnSpc>
              <a:spcBef>
                <a:spcPts val="0"/>
              </a:spcBef>
              <a:spcAft>
                <a:spcPts val="0"/>
              </a:spcAft>
              <a:buClr>
                <a:schemeClr val="dk1"/>
              </a:buClr>
              <a:buSzPts val="1100"/>
              <a:buFont typeface="Arial"/>
              <a:buNone/>
            </a:pPr>
            <a:r>
              <a:t/>
            </a:r>
            <a:endParaRPr sz="1800"/>
          </a:p>
          <a:p>
            <a:pPr indent="0" lvl="0" marL="25400" marR="12700" rtl="0" algn="l">
              <a:lnSpc>
                <a:spcPct val="115000"/>
              </a:lnSpc>
              <a:spcBef>
                <a:spcPts val="0"/>
              </a:spcBef>
              <a:spcAft>
                <a:spcPts val="0"/>
              </a:spcAft>
              <a:buClr>
                <a:schemeClr val="dk1"/>
              </a:buClr>
              <a:buSzPts val="1100"/>
              <a:buFont typeface="Arial"/>
              <a:buNone/>
            </a:pPr>
            <a:r>
              <a:rPr lang="en" sz="1800"/>
              <a:t>If you’ve taken an economics course you have probably heard of the idea of utility functions, we can assign costs and benefits to each of the possible outcomes and use those to calculate a utility for each circumstance.</a:t>
            </a:r>
            <a:endParaRPr sz="1800"/>
          </a:p>
          <a:p>
            <a:pPr indent="0" lvl="0" marL="25400" marR="12700" rtl="0" algn="l">
              <a:lnSpc>
                <a:spcPct val="115000"/>
              </a:lnSpc>
              <a:spcBef>
                <a:spcPts val="0"/>
              </a:spcBef>
              <a:spcAft>
                <a:spcPts val="0"/>
              </a:spcAft>
              <a:buSzPts val="1100"/>
              <a:buNone/>
            </a:pPr>
            <a:r>
              <a:t/>
            </a:r>
            <a:endParaRPr sz="1800"/>
          </a:p>
        </p:txBody>
      </p:sp>
    </p:spTree>
  </p:cSld>
  <p:clrMapOvr>
    <a:masterClrMapping/>
  </p:clrMapOvr>
  <p:transition>
    <p:fade thruBlk="1"/>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38" name="Shape 838"/>
        <p:cNvGrpSpPr/>
        <p:nvPr/>
      </p:nvGrpSpPr>
      <p:grpSpPr>
        <a:xfrm>
          <a:off x="0" y="0"/>
          <a:ext cx="0" cy="0"/>
          <a:chOff x="0" y="0"/>
          <a:chExt cx="0" cy="0"/>
        </a:xfrm>
      </p:grpSpPr>
      <p:sp>
        <p:nvSpPr>
          <p:cNvPr id="839" name="Google Shape;839;p99"/>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840" name="Google Shape;840;p99"/>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Utility function for our spam filter</a:t>
            </a:r>
            <a:endParaRPr/>
          </a:p>
        </p:txBody>
      </p:sp>
      <p:pic>
        <p:nvPicPr>
          <p:cNvPr id="841" name="Google Shape;841;p99"/>
          <p:cNvPicPr preferRelativeResize="0"/>
          <p:nvPr/>
        </p:nvPicPr>
        <p:blipFill>
          <a:blip r:embed="rId3">
            <a:alphaModFix/>
          </a:blip>
          <a:stretch>
            <a:fillRect/>
          </a:stretch>
        </p:blipFill>
        <p:spPr>
          <a:xfrm>
            <a:off x="1930754" y="1794718"/>
            <a:ext cx="2475424" cy="2466482"/>
          </a:xfrm>
          <a:prstGeom prst="rect">
            <a:avLst/>
          </a:prstGeom>
          <a:noFill/>
          <a:ln>
            <a:noFill/>
          </a:ln>
        </p:spPr>
      </p:pic>
      <p:sp>
        <p:nvSpPr>
          <p:cNvPr id="842" name="Google Shape;842;p99"/>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843" name="Google Shape;843;p99"/>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0" marR="12700" rtl="0" algn="l">
              <a:lnSpc>
                <a:spcPct val="115000"/>
              </a:lnSpc>
              <a:spcBef>
                <a:spcPts val="0"/>
              </a:spcBef>
              <a:spcAft>
                <a:spcPts val="0"/>
              </a:spcAft>
              <a:buSzPts val="1100"/>
              <a:buNone/>
            </a:pPr>
            <a:r>
              <a:rPr lang="en" sz="1800"/>
              <a:t>To write down a utility function for a spam filter we need to consider the costs / benefits of each out.</a:t>
            </a:r>
            <a:endParaRPr sz="1800"/>
          </a:p>
        </p:txBody>
      </p:sp>
    </p:spTree>
  </p:cSld>
  <p:clrMapOvr>
    <a:masterClrMapping/>
  </p:clrMapOvr>
  <p:transition>
    <p:fade thruBlk="1"/>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47" name="Shape 847"/>
        <p:cNvGrpSpPr/>
        <p:nvPr/>
      </p:nvGrpSpPr>
      <p:grpSpPr>
        <a:xfrm>
          <a:off x="0" y="0"/>
          <a:ext cx="0" cy="0"/>
          <a:chOff x="0" y="0"/>
          <a:chExt cx="0" cy="0"/>
        </a:xfrm>
      </p:grpSpPr>
      <p:sp>
        <p:nvSpPr>
          <p:cNvPr id="848" name="Google Shape;848;p100"/>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849" name="Google Shape;849;p100"/>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0" marR="12700" rtl="0" algn="l">
              <a:lnSpc>
                <a:spcPct val="115000"/>
              </a:lnSpc>
              <a:spcBef>
                <a:spcPts val="0"/>
              </a:spcBef>
              <a:spcAft>
                <a:spcPts val="0"/>
              </a:spcAft>
              <a:buSzPts val="1100"/>
              <a:buNone/>
            </a:pPr>
            <a:r>
              <a:rPr lang="en" sz="1800"/>
              <a:t>To write down a utility function for a spam filter we need to consider the costs / benefits of each out.</a:t>
            </a:r>
            <a:endParaRPr sz="1800"/>
          </a:p>
        </p:txBody>
      </p:sp>
      <p:sp>
        <p:nvSpPr>
          <p:cNvPr id="850" name="Google Shape;850;p100"/>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Utility function for our spam filter</a:t>
            </a:r>
            <a:endParaRPr/>
          </a:p>
        </p:txBody>
      </p:sp>
      <p:pic>
        <p:nvPicPr>
          <p:cNvPr id="851" name="Google Shape;851;p100"/>
          <p:cNvPicPr preferRelativeResize="0"/>
          <p:nvPr/>
        </p:nvPicPr>
        <p:blipFill>
          <a:blip r:embed="rId3">
            <a:alphaModFix/>
          </a:blip>
          <a:stretch>
            <a:fillRect/>
          </a:stretch>
        </p:blipFill>
        <p:spPr>
          <a:xfrm>
            <a:off x="1930754" y="1794718"/>
            <a:ext cx="2475424" cy="2466482"/>
          </a:xfrm>
          <a:prstGeom prst="rect">
            <a:avLst/>
          </a:prstGeom>
          <a:noFill/>
          <a:ln>
            <a:noFill/>
          </a:ln>
        </p:spPr>
      </p:pic>
      <p:sp>
        <p:nvSpPr>
          <p:cNvPr id="852" name="Google Shape;852;p100"/>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Tree>
  </p:cSld>
  <p:clrMapOvr>
    <a:masterClrMapping/>
  </p:clrMapOvr>
  <p:transition>
    <p:fade thruBlk="1"/>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56" name="Shape 856"/>
        <p:cNvGrpSpPr/>
        <p:nvPr/>
      </p:nvGrpSpPr>
      <p:grpSpPr>
        <a:xfrm>
          <a:off x="0" y="0"/>
          <a:ext cx="0" cy="0"/>
          <a:chOff x="0" y="0"/>
          <a:chExt cx="0" cy="0"/>
        </a:xfrm>
      </p:grpSpPr>
      <p:sp>
        <p:nvSpPr>
          <p:cNvPr id="857" name="Google Shape;857;p101"/>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858" name="Google Shape;858;p101"/>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0" marR="12700" rtl="0" algn="l">
              <a:lnSpc>
                <a:spcPct val="115000"/>
              </a:lnSpc>
              <a:spcBef>
                <a:spcPts val="0"/>
              </a:spcBef>
              <a:spcAft>
                <a:spcPts val="0"/>
              </a:spcAft>
              <a:buSzPts val="1100"/>
              <a:buNone/>
            </a:pPr>
            <a:r>
              <a:rPr lang="en" sz="1800"/>
              <a:t>To write down a utility function for a spam filter we need to consider the costs / benefits of each out.</a:t>
            </a:r>
            <a:endParaRPr sz="1800"/>
          </a:p>
        </p:txBody>
      </p:sp>
      <p:sp>
        <p:nvSpPr>
          <p:cNvPr id="859" name="Google Shape;859;p101"/>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Utility function for our spam filter</a:t>
            </a:r>
            <a:endParaRPr/>
          </a:p>
        </p:txBody>
      </p:sp>
      <p:pic>
        <p:nvPicPr>
          <p:cNvPr id="860" name="Google Shape;860;p101"/>
          <p:cNvPicPr preferRelativeResize="0"/>
          <p:nvPr/>
        </p:nvPicPr>
        <p:blipFill>
          <a:blip r:embed="rId3">
            <a:alphaModFix/>
          </a:blip>
          <a:stretch>
            <a:fillRect/>
          </a:stretch>
        </p:blipFill>
        <p:spPr>
          <a:xfrm>
            <a:off x="1930754" y="1794718"/>
            <a:ext cx="2475424" cy="2466482"/>
          </a:xfrm>
          <a:prstGeom prst="rect">
            <a:avLst/>
          </a:prstGeom>
          <a:noFill/>
          <a:ln>
            <a:noFill/>
          </a:ln>
        </p:spPr>
      </p:pic>
      <p:pic>
        <p:nvPicPr>
          <p:cNvPr id="861" name="Google Shape;861;p101"/>
          <p:cNvPicPr preferRelativeResize="0"/>
          <p:nvPr/>
        </p:nvPicPr>
        <p:blipFill>
          <a:blip r:embed="rId4">
            <a:alphaModFix/>
          </a:blip>
          <a:stretch>
            <a:fillRect/>
          </a:stretch>
        </p:blipFill>
        <p:spPr>
          <a:xfrm>
            <a:off x="1930754" y="1794718"/>
            <a:ext cx="2475424" cy="2466482"/>
          </a:xfrm>
          <a:prstGeom prst="rect">
            <a:avLst/>
          </a:prstGeom>
          <a:noFill/>
          <a:ln>
            <a:noFill/>
          </a:ln>
        </p:spPr>
      </p:pic>
      <p:sp>
        <p:nvSpPr>
          <p:cNvPr id="862" name="Google Shape;862;p101"/>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Tree>
  </p:cSld>
  <p:clrMapOvr>
    <a:masterClrMapping/>
  </p:clrMapOvr>
  <p:transition>
    <p:fade thruBlk="1"/>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66" name="Shape 866"/>
        <p:cNvGrpSpPr/>
        <p:nvPr/>
      </p:nvGrpSpPr>
      <p:grpSpPr>
        <a:xfrm>
          <a:off x="0" y="0"/>
          <a:ext cx="0" cy="0"/>
          <a:chOff x="0" y="0"/>
          <a:chExt cx="0" cy="0"/>
        </a:xfrm>
      </p:grpSpPr>
      <p:sp>
        <p:nvSpPr>
          <p:cNvPr id="867" name="Google Shape;867;p102"/>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868" name="Google Shape;868;p102"/>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Utility function for our spam filter</a:t>
            </a:r>
            <a:endParaRPr/>
          </a:p>
        </p:txBody>
      </p:sp>
      <p:sp>
        <p:nvSpPr>
          <p:cNvPr id="869" name="Google Shape;869;p102"/>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pic>
        <p:nvPicPr>
          <p:cNvPr id="870" name="Google Shape;870;p102"/>
          <p:cNvPicPr preferRelativeResize="0"/>
          <p:nvPr/>
        </p:nvPicPr>
        <p:blipFill>
          <a:blip r:embed="rId3">
            <a:alphaModFix/>
          </a:blip>
          <a:stretch>
            <a:fillRect/>
          </a:stretch>
        </p:blipFill>
        <p:spPr>
          <a:xfrm>
            <a:off x="1930754" y="1794718"/>
            <a:ext cx="2475424" cy="2466482"/>
          </a:xfrm>
          <a:prstGeom prst="rect">
            <a:avLst/>
          </a:prstGeom>
          <a:noFill/>
          <a:ln>
            <a:noFill/>
          </a:ln>
        </p:spPr>
      </p:pic>
      <p:sp>
        <p:nvSpPr>
          <p:cNvPr id="871" name="Google Shape;871;p102"/>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0" marR="12700" rtl="0" algn="l">
              <a:lnSpc>
                <a:spcPct val="115000"/>
              </a:lnSpc>
              <a:spcBef>
                <a:spcPts val="0"/>
              </a:spcBef>
              <a:spcAft>
                <a:spcPts val="0"/>
              </a:spcAft>
              <a:buSzPts val="1100"/>
              <a:buNone/>
            </a:pPr>
            <a:r>
              <a:rPr lang="en" sz="1800"/>
              <a:t>To write down a utility function for a spam filter we need to consider the costs / benefits of each out.</a:t>
            </a:r>
            <a:endParaRPr sz="1800"/>
          </a:p>
        </p:txBody>
      </p:sp>
    </p:spTree>
  </p:cSld>
  <p:clrMapOvr>
    <a:masterClrMapping/>
  </p:clrMapOvr>
  <p:transition>
    <p:fade thruBlk="1"/>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75" name="Shape 875"/>
        <p:cNvGrpSpPr/>
        <p:nvPr/>
      </p:nvGrpSpPr>
      <p:grpSpPr>
        <a:xfrm>
          <a:off x="0" y="0"/>
          <a:ext cx="0" cy="0"/>
          <a:chOff x="0" y="0"/>
          <a:chExt cx="0" cy="0"/>
        </a:xfrm>
      </p:grpSpPr>
      <p:sp>
        <p:nvSpPr>
          <p:cNvPr id="876" name="Google Shape;876;p103"/>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877" name="Google Shape;877;p103"/>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Utility function for our spam filter</a:t>
            </a:r>
            <a:endParaRPr/>
          </a:p>
        </p:txBody>
      </p:sp>
      <p:sp>
        <p:nvSpPr>
          <p:cNvPr id="878" name="Google Shape;878;p103"/>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879" name="Google Shape;879;p103"/>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0" marR="12700" rtl="0" algn="l">
              <a:lnSpc>
                <a:spcPct val="115000"/>
              </a:lnSpc>
              <a:spcBef>
                <a:spcPts val="0"/>
              </a:spcBef>
              <a:spcAft>
                <a:spcPts val="0"/>
              </a:spcAft>
              <a:buSzPts val="1100"/>
              <a:buNone/>
            </a:pPr>
            <a:r>
              <a:rPr lang="en" sz="1800"/>
              <a:t>To write down a utility function for a spam filter we need to consider the costs / benefits of each out.</a:t>
            </a:r>
            <a:endParaRPr sz="1800"/>
          </a:p>
        </p:txBody>
      </p:sp>
      <p:pic>
        <p:nvPicPr>
          <p:cNvPr id="880" name="Google Shape;880;p103"/>
          <p:cNvPicPr preferRelativeResize="0"/>
          <p:nvPr/>
        </p:nvPicPr>
        <p:blipFill>
          <a:blip r:embed="rId3">
            <a:alphaModFix/>
          </a:blip>
          <a:stretch>
            <a:fillRect/>
          </a:stretch>
        </p:blipFill>
        <p:spPr>
          <a:xfrm>
            <a:off x="1930751" y="1794725"/>
            <a:ext cx="2475424" cy="2466475"/>
          </a:xfrm>
          <a:prstGeom prst="rect">
            <a:avLst/>
          </a:prstGeom>
          <a:noFill/>
          <a:ln>
            <a:noFill/>
          </a:ln>
        </p:spPr>
      </p:pic>
    </p:spTree>
  </p:cSld>
  <p:clrMapOvr>
    <a:masterClrMapping/>
  </p:clrMapOvr>
  <p:transition>
    <p:fade thruBlk="1"/>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4" name="Shape 884"/>
        <p:cNvGrpSpPr/>
        <p:nvPr/>
      </p:nvGrpSpPr>
      <p:grpSpPr>
        <a:xfrm>
          <a:off x="0" y="0"/>
          <a:ext cx="0" cy="0"/>
          <a:chOff x="0" y="0"/>
          <a:chExt cx="0" cy="0"/>
        </a:xfrm>
      </p:grpSpPr>
      <p:sp>
        <p:nvSpPr>
          <p:cNvPr id="885" name="Google Shape;885;p104"/>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886" name="Google Shape;886;p104"/>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Utility function for our spam filter</a:t>
            </a:r>
            <a:endParaRPr/>
          </a:p>
        </p:txBody>
      </p:sp>
      <p:sp>
        <p:nvSpPr>
          <p:cNvPr id="887" name="Google Shape;887;p104"/>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888" name="Google Shape;888;p104"/>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0" marR="12700" rtl="0" algn="l">
              <a:lnSpc>
                <a:spcPct val="115000"/>
              </a:lnSpc>
              <a:spcBef>
                <a:spcPts val="0"/>
              </a:spcBef>
              <a:spcAft>
                <a:spcPts val="0"/>
              </a:spcAft>
              <a:buSzPts val="1100"/>
              <a:buNone/>
            </a:pPr>
            <a:r>
              <a:rPr lang="en" sz="1800"/>
              <a:t>To write down a utility function for a spam filter we need to consider the costs / benefits of each out.</a:t>
            </a:r>
            <a:endParaRPr sz="1800"/>
          </a:p>
        </p:txBody>
      </p:sp>
      <p:pic>
        <p:nvPicPr>
          <p:cNvPr id="889" name="Google Shape;889;p104"/>
          <p:cNvPicPr preferRelativeResize="0"/>
          <p:nvPr/>
        </p:nvPicPr>
        <p:blipFill>
          <a:blip r:embed="rId3">
            <a:alphaModFix/>
          </a:blip>
          <a:stretch>
            <a:fillRect/>
          </a:stretch>
        </p:blipFill>
        <p:spPr>
          <a:xfrm>
            <a:off x="1930751" y="1794725"/>
            <a:ext cx="2475424" cy="2466475"/>
          </a:xfrm>
          <a:prstGeom prst="rect">
            <a:avLst/>
          </a:prstGeom>
          <a:noFill/>
          <a:ln>
            <a:noFill/>
          </a:ln>
        </p:spPr>
      </p:pic>
      <p:pic>
        <p:nvPicPr>
          <p:cNvPr id="890" name="Google Shape;890;p104"/>
          <p:cNvPicPr preferRelativeResize="0"/>
          <p:nvPr/>
        </p:nvPicPr>
        <p:blipFill>
          <a:blip r:embed="rId4">
            <a:alphaModFix/>
          </a:blip>
          <a:stretch>
            <a:fillRect/>
          </a:stretch>
        </p:blipFill>
        <p:spPr>
          <a:xfrm>
            <a:off x="1243275" y="4392071"/>
            <a:ext cx="4872775" cy="478500"/>
          </a:xfrm>
          <a:prstGeom prst="rect">
            <a:avLst/>
          </a:prstGeom>
          <a:noFill/>
          <a:ln>
            <a:noFill/>
          </a:ln>
        </p:spPr>
      </p:pic>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3"/>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None/>
            </a:pPr>
            <a:r>
              <a:rPr b="1" i="0" lang="en" sz="2000" u="none" cap="none" strike="noStrike">
                <a:solidFill>
                  <a:srgbClr val="F9F9F9"/>
                </a:solidFill>
                <a:latin typeface="Arial"/>
                <a:ea typeface="Arial"/>
                <a:cs typeface="Arial"/>
                <a:sym typeface="Arial"/>
              </a:rPr>
              <a:t>Example - Donner Party</a:t>
            </a:r>
            <a:endParaRPr sz="2500"/>
          </a:p>
        </p:txBody>
      </p:sp>
      <p:sp>
        <p:nvSpPr>
          <p:cNvPr id="176" name="Google Shape;176;p33"/>
          <p:cNvSpPr txBox="1"/>
          <p:nvPr>
            <p:ph idx="12" type="sldNum"/>
          </p:nvPr>
        </p:nvSpPr>
        <p:spPr>
          <a:xfrm>
            <a:off x="8546894" y="4780387"/>
            <a:ext cx="419400" cy="181200"/>
          </a:xfrm>
          <a:prstGeom prst="rect">
            <a:avLst/>
          </a:prstGeom>
          <a:noFill/>
          <a:ln>
            <a:noFill/>
          </a:ln>
        </p:spPr>
        <p:txBody>
          <a:bodyPr anchorCtr="0" anchor="t" bIns="0" lIns="0" spcFirstLastPara="1" rIns="0" wrap="square" tIns="0">
            <a:noAutofit/>
          </a:bodyPr>
          <a:lstStyle/>
          <a:p>
            <a:pPr indent="0" lvl="0" marL="139700" marR="0" rtl="0" algn="l">
              <a:lnSpc>
                <a:spcPct val="111333"/>
              </a:lnSpc>
              <a:spcBef>
                <a:spcPts val="0"/>
              </a:spcBef>
              <a:spcAft>
                <a:spcPts val="0"/>
              </a:spcAft>
              <a:buNone/>
            </a:pPr>
            <a:r>
              <a:rPr b="0" i="0" lang="en" sz="1400">
                <a:solidFill>
                  <a:srgbClr val="22373A"/>
                </a:solidFill>
                <a:latin typeface="Arial"/>
                <a:ea typeface="Arial"/>
                <a:cs typeface="Arial"/>
                <a:sym typeface="Arial"/>
              </a:rPr>
              <a:t>59</a:t>
            </a:r>
            <a:endParaRPr sz="2500"/>
          </a:p>
        </p:txBody>
      </p:sp>
      <p:sp>
        <p:nvSpPr>
          <p:cNvPr id="177" name="Google Shape;177;p33"/>
          <p:cNvSpPr txBox="1"/>
          <p:nvPr/>
        </p:nvSpPr>
        <p:spPr>
          <a:xfrm>
            <a:off x="688848" y="740946"/>
            <a:ext cx="7762200" cy="3261600"/>
          </a:xfrm>
          <a:prstGeom prst="rect">
            <a:avLst/>
          </a:prstGeom>
          <a:noFill/>
          <a:ln>
            <a:noFill/>
          </a:ln>
        </p:spPr>
        <p:txBody>
          <a:bodyPr anchorCtr="0" anchor="t" bIns="0" lIns="0" spcFirstLastPara="1" rIns="0" wrap="square" tIns="0">
            <a:noAutofit/>
          </a:bodyPr>
          <a:lstStyle/>
          <a:p>
            <a:pPr indent="0" lvl="0" marL="25400" marR="12700" rtl="0" algn="l">
              <a:lnSpc>
                <a:spcPct val="129800"/>
              </a:lnSpc>
              <a:spcBef>
                <a:spcPts val="0"/>
              </a:spcBef>
              <a:spcAft>
                <a:spcPts val="0"/>
              </a:spcAft>
              <a:buNone/>
            </a:pPr>
            <a:r>
              <a:rPr lang="en" sz="1800">
                <a:solidFill>
                  <a:srgbClr val="22373A"/>
                </a:solidFill>
                <a:latin typeface="Arial"/>
                <a:ea typeface="Arial"/>
                <a:cs typeface="Arial"/>
                <a:sym typeface="Arial"/>
              </a:rPr>
              <a:t>In 1846 the Donner and Reed families left Springfield, Illinois, for  California by covered wagon. In July, the Donner Party, as it  became known, reached Fort Bridger, Wyoming. There its leaders  decided to attempt a new and untested rote to the Sacramento  Valley. Having reached its full size of 87 people and 20 wagons, the  party was delayed by a difficult crossing of the Wasatch Range and  again in the crossing of the desert west of the Great Salt Lake. The  group became stranded in the eastern Sierra Nevada mountains  when the region was hit by heavy snows in late October. By the  time the last survivor was rescued on April 21, 1847, 40 of the 87  members had died from famine and exposure to extreme cold.</a:t>
            </a:r>
            <a:endParaRPr sz="1800">
              <a:latin typeface="Arial"/>
              <a:ea typeface="Arial"/>
              <a:cs typeface="Arial"/>
              <a:sym typeface="Arial"/>
            </a:endParaRPr>
          </a:p>
        </p:txBody>
      </p:sp>
      <p:sp>
        <p:nvSpPr>
          <p:cNvPr id="178" name="Google Shape;178;p33"/>
          <p:cNvSpPr txBox="1"/>
          <p:nvPr/>
        </p:nvSpPr>
        <p:spPr>
          <a:xfrm>
            <a:off x="688848" y="4284224"/>
            <a:ext cx="7361700" cy="148200"/>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None/>
            </a:pPr>
            <a:r>
              <a:rPr lang="en" sz="1000">
                <a:solidFill>
                  <a:srgbClr val="22373A"/>
                </a:solidFill>
                <a:latin typeface="Arial"/>
                <a:ea typeface="Arial"/>
                <a:cs typeface="Arial"/>
                <a:sym typeface="Arial"/>
              </a:rPr>
              <a:t>From </a:t>
            </a:r>
            <a:r>
              <a:rPr i="1" lang="en" sz="1000">
                <a:solidFill>
                  <a:srgbClr val="22373A"/>
                </a:solidFill>
                <a:latin typeface="Arial"/>
                <a:ea typeface="Arial"/>
                <a:cs typeface="Arial"/>
                <a:sym typeface="Arial"/>
              </a:rPr>
              <a:t>Ramsey, F.L. and Schafer, D.W. (2002). The Statistical Sleuth: A Course in Methods of Data Analysis (2nd  ed)</a:t>
            </a:r>
            <a:endParaRPr sz="1000">
              <a:latin typeface="Arial"/>
              <a:ea typeface="Arial"/>
              <a:cs typeface="Arial"/>
              <a:sym typeface="Arial"/>
            </a:endParaRPr>
          </a:p>
        </p:txBody>
      </p:sp>
    </p:spTree>
  </p:cSld>
  <p:clrMapOvr>
    <a:masterClrMapping/>
  </p:clrMapOvr>
  <p:transition>
    <p:fade thruBlk="1"/>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94" name="Shape 894"/>
        <p:cNvGrpSpPr/>
        <p:nvPr/>
      </p:nvGrpSpPr>
      <p:grpSpPr>
        <a:xfrm>
          <a:off x="0" y="0"/>
          <a:ext cx="0" cy="0"/>
          <a:chOff x="0" y="0"/>
          <a:chExt cx="0" cy="0"/>
        </a:xfrm>
      </p:grpSpPr>
      <p:sp>
        <p:nvSpPr>
          <p:cNvPr id="895" name="Google Shape;895;p105"/>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896" name="Google Shape;896;p105"/>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897" name="Google Shape;897;p105"/>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Utility for the 0.75 threshold</a:t>
            </a:r>
            <a:endParaRPr/>
          </a:p>
        </p:txBody>
      </p:sp>
      <p:sp>
        <p:nvSpPr>
          <p:cNvPr id="898" name="Google Shape;898;p105"/>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899" name="Google Shape;899;p105"/>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Clr>
                <a:schemeClr val="dk1"/>
              </a:buClr>
              <a:buSzPts val="1100"/>
              <a:buFont typeface="Arial"/>
              <a:buNone/>
            </a:pPr>
            <a:r>
              <a:rPr lang="en" sz="1800"/>
              <a:t>For the email data set picking a threshold of 0.75 gives us the following results:</a:t>
            </a:r>
            <a:endParaRPr sz="1800"/>
          </a:p>
          <a:p>
            <a:pPr indent="431800" lvl="0" marL="482600" marR="12700" rtl="0" algn="l">
              <a:lnSpc>
                <a:spcPct val="115000"/>
              </a:lnSpc>
              <a:spcBef>
                <a:spcPts val="0"/>
              </a:spcBef>
              <a:spcAft>
                <a:spcPts val="0"/>
              </a:spcAft>
              <a:buClr>
                <a:schemeClr val="dk1"/>
              </a:buClr>
              <a:buSzPts val="1100"/>
              <a:buFont typeface="Arial"/>
              <a:buNone/>
            </a:pPr>
            <a:r>
              <a:rPr lang="en" sz="1800"/>
              <a:t>FN = 340		TP = 27</a:t>
            </a:r>
            <a:br>
              <a:rPr lang="en" sz="1800"/>
            </a:br>
            <a:r>
              <a:rPr lang="en" sz="1800"/>
              <a:t>	TN = 3545		FP = 9</a:t>
            </a:r>
            <a:endParaRPr sz="1800"/>
          </a:p>
          <a:p>
            <a:pPr indent="0" lvl="0" marL="25400" marR="12700" rtl="0" algn="l">
              <a:lnSpc>
                <a:spcPct val="115000"/>
              </a:lnSpc>
              <a:spcBef>
                <a:spcPts val="0"/>
              </a:spcBef>
              <a:spcAft>
                <a:spcPts val="0"/>
              </a:spcAft>
              <a:buSzPts val="1100"/>
              <a:buNone/>
            </a:pPr>
            <a:r>
              <a:t/>
            </a:r>
            <a:endParaRPr sz="1800"/>
          </a:p>
          <a:p>
            <a:pPr indent="431800" lvl="0" marL="25400" marR="12700" rtl="0" algn="l">
              <a:lnSpc>
                <a:spcPct val="115000"/>
              </a:lnSpc>
              <a:spcBef>
                <a:spcPts val="0"/>
              </a:spcBef>
              <a:spcAft>
                <a:spcPts val="0"/>
              </a:spcAft>
              <a:buClr>
                <a:schemeClr val="dk1"/>
              </a:buClr>
              <a:buSzPts val="1100"/>
              <a:buFont typeface="Arial"/>
              <a:buNone/>
            </a:pPr>
            <a:r>
              <a:rPr lang="en" sz="1800"/>
              <a:t>U(p) = TP(p) + TN(p) − 50 × FP(p) − 5 × FN(p)</a:t>
            </a:r>
            <a:br>
              <a:rPr lang="en" sz="1800"/>
            </a:br>
            <a:r>
              <a:rPr lang="en" sz="1800"/>
              <a:t>			= 27 + 3545 − 50 × 9 − 5 × 340 = 1422</a:t>
            </a:r>
            <a:endParaRPr sz="1800"/>
          </a:p>
          <a:p>
            <a:pPr indent="0" lvl="0" marL="25400" marR="12700" rtl="0" algn="l">
              <a:lnSpc>
                <a:spcPct val="115000"/>
              </a:lnSpc>
              <a:spcBef>
                <a:spcPts val="0"/>
              </a:spcBef>
              <a:spcAft>
                <a:spcPts val="0"/>
              </a:spcAft>
              <a:buSzPts val="1100"/>
              <a:buNone/>
            </a:pPr>
            <a:r>
              <a:t/>
            </a:r>
            <a:endParaRPr sz="1800"/>
          </a:p>
          <a:p>
            <a:pPr indent="0" lvl="0" marL="25400" marR="12700" rtl="0" algn="l">
              <a:lnSpc>
                <a:spcPct val="115000"/>
              </a:lnSpc>
              <a:spcBef>
                <a:spcPts val="0"/>
              </a:spcBef>
              <a:spcAft>
                <a:spcPts val="0"/>
              </a:spcAft>
              <a:buSzPts val="1100"/>
              <a:buNone/>
            </a:pPr>
            <a:r>
              <a:rPr lang="en" sz="1800"/>
              <a:t>Not useful by itself, but allows us to compare with other thresholds.</a:t>
            </a:r>
            <a:endParaRPr sz="1800"/>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xEl>
                                              <p:pRg end="0" st="0"/>
                                            </p:txEl>
                                          </p:spTgt>
                                        </p:tgtEl>
                                        <p:attrNameLst>
                                          <p:attrName>style.visibility</p:attrName>
                                        </p:attrNameLst>
                                      </p:cBhvr>
                                      <p:to>
                                        <p:strVal val="visible"/>
                                      </p:to>
                                    </p:set>
                                    <p:animEffect filter="fade" transition="in">
                                      <p:cBhvr>
                                        <p:cTn dur="1"/>
                                        <p:tgtEl>
                                          <p:spTgt spid="8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xEl>
                                              <p:pRg end="1" st="1"/>
                                            </p:txEl>
                                          </p:spTgt>
                                        </p:tgtEl>
                                        <p:attrNameLst>
                                          <p:attrName>style.visibility</p:attrName>
                                        </p:attrNameLst>
                                      </p:cBhvr>
                                      <p:to>
                                        <p:strVal val="visible"/>
                                      </p:to>
                                    </p:set>
                                    <p:animEffect filter="fade" transition="in">
                                      <p:cBhvr>
                                        <p:cTn dur="1"/>
                                        <p:tgtEl>
                                          <p:spTgt spid="8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xEl>
                                              <p:pRg end="2" st="2"/>
                                            </p:txEl>
                                          </p:spTgt>
                                        </p:tgtEl>
                                        <p:attrNameLst>
                                          <p:attrName>style.visibility</p:attrName>
                                        </p:attrNameLst>
                                      </p:cBhvr>
                                      <p:to>
                                        <p:strVal val="visible"/>
                                      </p:to>
                                    </p:set>
                                    <p:animEffect filter="fade" transition="in">
                                      <p:cBhvr>
                                        <p:cTn dur="1"/>
                                        <p:tgtEl>
                                          <p:spTgt spid="8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xEl>
                                              <p:pRg end="3" st="3"/>
                                            </p:txEl>
                                          </p:spTgt>
                                        </p:tgtEl>
                                        <p:attrNameLst>
                                          <p:attrName>style.visibility</p:attrName>
                                        </p:attrNameLst>
                                      </p:cBhvr>
                                      <p:to>
                                        <p:strVal val="visible"/>
                                      </p:to>
                                    </p:set>
                                    <p:animEffect filter="fade" transition="in">
                                      <p:cBhvr>
                                        <p:cTn dur="1"/>
                                        <p:tgtEl>
                                          <p:spTgt spid="8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xEl>
                                              <p:pRg end="4" st="4"/>
                                            </p:txEl>
                                          </p:spTgt>
                                        </p:tgtEl>
                                        <p:attrNameLst>
                                          <p:attrName>style.visibility</p:attrName>
                                        </p:attrNameLst>
                                      </p:cBhvr>
                                      <p:to>
                                        <p:strVal val="visible"/>
                                      </p:to>
                                    </p:set>
                                    <p:animEffect filter="fade" transition="in">
                                      <p:cBhvr>
                                        <p:cTn dur="1"/>
                                        <p:tgtEl>
                                          <p:spTgt spid="89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xEl>
                                              <p:pRg end="5" st="5"/>
                                            </p:txEl>
                                          </p:spTgt>
                                        </p:tgtEl>
                                        <p:attrNameLst>
                                          <p:attrName>style.visibility</p:attrName>
                                        </p:attrNameLst>
                                      </p:cBhvr>
                                      <p:to>
                                        <p:strVal val="visible"/>
                                      </p:to>
                                    </p:set>
                                    <p:animEffect filter="fade" transition="in">
                                      <p:cBhvr>
                                        <p:cTn dur="1"/>
                                        <p:tgtEl>
                                          <p:spTgt spid="89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3" name="Shape 903"/>
        <p:cNvGrpSpPr/>
        <p:nvPr/>
      </p:nvGrpSpPr>
      <p:grpSpPr>
        <a:xfrm>
          <a:off x="0" y="0"/>
          <a:ext cx="0" cy="0"/>
          <a:chOff x="0" y="0"/>
          <a:chExt cx="0" cy="0"/>
        </a:xfrm>
      </p:grpSpPr>
      <p:sp>
        <p:nvSpPr>
          <p:cNvPr id="904" name="Google Shape;904;p106"/>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905" name="Google Shape;905;p106"/>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906" name="Google Shape;906;p106"/>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Utility curve</a:t>
            </a:r>
            <a:endParaRPr/>
          </a:p>
        </p:txBody>
      </p:sp>
      <p:sp>
        <p:nvSpPr>
          <p:cNvPr id="907" name="Google Shape;907;p106"/>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908" name="Google Shape;908;p106"/>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t/>
            </a:r>
            <a:endParaRPr sz="1800"/>
          </a:p>
        </p:txBody>
      </p:sp>
      <p:pic>
        <p:nvPicPr>
          <p:cNvPr id="909" name="Google Shape;909;p106"/>
          <p:cNvPicPr preferRelativeResize="0"/>
          <p:nvPr/>
        </p:nvPicPr>
        <p:blipFill>
          <a:blip r:embed="rId3">
            <a:alphaModFix/>
          </a:blip>
          <a:stretch>
            <a:fillRect/>
          </a:stretch>
        </p:blipFill>
        <p:spPr>
          <a:xfrm>
            <a:off x="930101" y="933725"/>
            <a:ext cx="5998843" cy="3738250"/>
          </a:xfrm>
          <a:prstGeom prst="rect">
            <a:avLst/>
          </a:prstGeom>
          <a:noFill/>
          <a:ln>
            <a:noFill/>
          </a:ln>
        </p:spPr>
      </p:pic>
    </p:spTree>
  </p:cSld>
  <p:clrMapOvr>
    <a:masterClrMapping/>
  </p:clrMapOvr>
  <p:transition>
    <p:fade thruBlk="1"/>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13" name="Shape 913"/>
        <p:cNvGrpSpPr/>
        <p:nvPr/>
      </p:nvGrpSpPr>
      <p:grpSpPr>
        <a:xfrm>
          <a:off x="0" y="0"/>
          <a:ext cx="0" cy="0"/>
          <a:chOff x="0" y="0"/>
          <a:chExt cx="0" cy="0"/>
        </a:xfrm>
      </p:grpSpPr>
      <p:sp>
        <p:nvSpPr>
          <p:cNvPr id="914" name="Google Shape;914;p107"/>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915" name="Google Shape;915;p107"/>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916" name="Google Shape;916;p107"/>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Utility curve (zoom)</a:t>
            </a:r>
            <a:endParaRPr/>
          </a:p>
        </p:txBody>
      </p:sp>
      <p:sp>
        <p:nvSpPr>
          <p:cNvPr id="917" name="Google Shape;917;p107"/>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918" name="Google Shape;918;p107"/>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t/>
            </a:r>
            <a:endParaRPr sz="1800"/>
          </a:p>
        </p:txBody>
      </p:sp>
      <p:pic>
        <p:nvPicPr>
          <p:cNvPr id="919" name="Google Shape;919;p107"/>
          <p:cNvPicPr preferRelativeResize="0"/>
          <p:nvPr/>
        </p:nvPicPr>
        <p:blipFill>
          <a:blip r:embed="rId3">
            <a:alphaModFix/>
          </a:blip>
          <a:stretch>
            <a:fillRect/>
          </a:stretch>
        </p:blipFill>
        <p:spPr>
          <a:xfrm>
            <a:off x="688850" y="855125"/>
            <a:ext cx="6258185" cy="3927899"/>
          </a:xfrm>
          <a:prstGeom prst="rect">
            <a:avLst/>
          </a:prstGeom>
          <a:noFill/>
          <a:ln>
            <a:noFill/>
          </a:ln>
        </p:spPr>
      </p:pic>
    </p:spTree>
  </p:cSld>
  <p:clrMapOvr>
    <a:masterClrMapping/>
  </p:clrMapOvr>
  <p:transition>
    <p:fade thruBlk="1"/>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23" name="Shape 923"/>
        <p:cNvGrpSpPr/>
        <p:nvPr/>
      </p:nvGrpSpPr>
      <p:grpSpPr>
        <a:xfrm>
          <a:off x="0" y="0"/>
          <a:ext cx="0" cy="0"/>
          <a:chOff x="0" y="0"/>
          <a:chExt cx="0" cy="0"/>
        </a:xfrm>
      </p:grpSpPr>
      <p:sp>
        <p:nvSpPr>
          <p:cNvPr id="924" name="Google Shape;924;p108"/>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925" name="Google Shape;925;p108"/>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926" name="Google Shape;926;p108"/>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Utility curve (zoom)</a:t>
            </a:r>
            <a:endParaRPr/>
          </a:p>
        </p:txBody>
      </p:sp>
      <p:sp>
        <p:nvSpPr>
          <p:cNvPr id="927" name="Google Shape;927;p108"/>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928" name="Google Shape;928;p108"/>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t/>
            </a:r>
            <a:endParaRPr sz="1800"/>
          </a:p>
        </p:txBody>
      </p:sp>
      <p:pic>
        <p:nvPicPr>
          <p:cNvPr id="929" name="Google Shape;929;p108"/>
          <p:cNvPicPr preferRelativeResize="0"/>
          <p:nvPr/>
        </p:nvPicPr>
        <p:blipFill>
          <a:blip r:embed="rId3">
            <a:alphaModFix/>
          </a:blip>
          <a:stretch>
            <a:fillRect/>
          </a:stretch>
        </p:blipFill>
        <p:spPr>
          <a:xfrm>
            <a:off x="715769" y="855125"/>
            <a:ext cx="6231257" cy="3849299"/>
          </a:xfrm>
          <a:prstGeom prst="rect">
            <a:avLst/>
          </a:prstGeom>
          <a:noFill/>
          <a:ln>
            <a:noFill/>
          </a:ln>
        </p:spPr>
      </p:pic>
    </p:spTree>
  </p:cSld>
  <p:clrMapOvr>
    <a:masterClrMapping/>
  </p:clrMapOvr>
  <p:transition>
    <p:fade thruBlk="1"/>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33" name="Shape 933"/>
        <p:cNvGrpSpPr/>
        <p:nvPr/>
      </p:nvGrpSpPr>
      <p:grpSpPr>
        <a:xfrm>
          <a:off x="0" y="0"/>
          <a:ext cx="0" cy="0"/>
          <a:chOff x="0" y="0"/>
          <a:chExt cx="0" cy="0"/>
        </a:xfrm>
      </p:grpSpPr>
      <p:sp>
        <p:nvSpPr>
          <p:cNvPr id="934" name="Google Shape;934;p109"/>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935" name="Google Shape;935;p109"/>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936" name="Google Shape;936;p109"/>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 Maximum Utility</a:t>
            </a:r>
            <a:endParaRPr/>
          </a:p>
        </p:txBody>
      </p:sp>
      <p:sp>
        <p:nvSpPr>
          <p:cNvPr id="937" name="Google Shape;937;p109"/>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938" name="Google Shape;938;p109"/>
          <p:cNvSpPr txBox="1"/>
          <p:nvPr/>
        </p:nvSpPr>
        <p:spPr>
          <a:xfrm>
            <a:off x="688850" y="933725"/>
            <a:ext cx="7674300" cy="3849300"/>
          </a:xfrm>
          <a:prstGeom prst="rect">
            <a:avLst/>
          </a:prstGeom>
          <a:noFill/>
          <a:ln>
            <a:noFill/>
          </a:ln>
        </p:spPr>
        <p:txBody>
          <a:bodyPr anchorCtr="0" anchor="t" bIns="0" lIns="0" spcFirstLastPara="1" rIns="0" wrap="square" tIns="0">
            <a:noAutofit/>
          </a:bodyPr>
          <a:lstStyle/>
          <a:p>
            <a:pPr indent="0" lvl="0" marL="25400" marR="12700" rtl="0" algn="l">
              <a:lnSpc>
                <a:spcPct val="115000"/>
              </a:lnSpc>
              <a:spcBef>
                <a:spcPts val="0"/>
              </a:spcBef>
              <a:spcAft>
                <a:spcPts val="0"/>
              </a:spcAft>
              <a:buSzPts val="1100"/>
              <a:buNone/>
            </a:pPr>
            <a:r>
              <a:t/>
            </a:r>
            <a:endParaRPr sz="1800"/>
          </a:p>
        </p:txBody>
      </p:sp>
      <p:pic>
        <p:nvPicPr>
          <p:cNvPr id="939" name="Google Shape;939;p109"/>
          <p:cNvPicPr preferRelativeResize="0"/>
          <p:nvPr/>
        </p:nvPicPr>
        <p:blipFill>
          <a:blip r:embed="rId3">
            <a:alphaModFix/>
          </a:blip>
          <a:stretch>
            <a:fillRect/>
          </a:stretch>
        </p:blipFill>
        <p:spPr>
          <a:xfrm>
            <a:off x="688850" y="815675"/>
            <a:ext cx="6686601" cy="3967625"/>
          </a:xfrm>
          <a:prstGeom prst="rect">
            <a:avLst/>
          </a:prstGeom>
          <a:noFill/>
          <a:ln>
            <a:noFill/>
          </a:ln>
        </p:spPr>
      </p:pic>
    </p:spTree>
  </p:cSld>
  <p:clrMapOvr>
    <a:masterClrMapping/>
  </p:clrMapOvr>
  <p:transition>
    <p:fade thruBlk="1"/>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10"/>
          <p:cNvSpPr txBox="1"/>
          <p:nvPr/>
        </p:nvSpPr>
        <p:spPr>
          <a:xfrm>
            <a:off x="683550" y="0"/>
            <a:ext cx="7776900" cy="51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t>Find more resources at </a:t>
            </a:r>
            <a:r>
              <a:rPr lang="en" sz="1800" u="sng">
                <a:solidFill>
                  <a:schemeClr val="hlink"/>
                </a:solidFill>
                <a:hlinkClick r:id="rId3"/>
              </a:rPr>
              <a:t>openintro.org/os</a:t>
            </a:r>
            <a:r>
              <a:rPr lang="en" sz="1800"/>
              <a:t>, including</a:t>
            </a:r>
            <a:endParaRPr sz="1800"/>
          </a:p>
          <a:p>
            <a:pPr indent="-342900" lvl="0" marL="457200" rtl="0" algn="l">
              <a:spcBef>
                <a:spcPts val="0"/>
              </a:spcBef>
              <a:spcAft>
                <a:spcPts val="0"/>
              </a:spcAft>
              <a:buSzPts val="1800"/>
              <a:buChar char="●"/>
            </a:pPr>
            <a:r>
              <a:rPr lang="en" sz="1800"/>
              <a:t>Slides</a:t>
            </a:r>
            <a:endParaRPr sz="1800"/>
          </a:p>
          <a:p>
            <a:pPr indent="-342900" lvl="0" marL="457200" rtl="0" algn="l">
              <a:spcBef>
                <a:spcPts val="0"/>
              </a:spcBef>
              <a:spcAft>
                <a:spcPts val="0"/>
              </a:spcAft>
              <a:buSzPts val="1800"/>
              <a:buChar char="●"/>
            </a:pPr>
            <a:r>
              <a:rPr lang="en" sz="1800"/>
              <a:t>Videos</a:t>
            </a:r>
            <a:endParaRPr sz="1800"/>
          </a:p>
          <a:p>
            <a:pPr indent="-342900" lvl="0" marL="457200" rtl="0" algn="l">
              <a:spcBef>
                <a:spcPts val="0"/>
              </a:spcBef>
              <a:spcAft>
                <a:spcPts val="0"/>
              </a:spcAft>
              <a:buSzPts val="1800"/>
              <a:buChar char="●"/>
            </a:pPr>
            <a:r>
              <a:rPr lang="en" sz="1800"/>
              <a:t>Statistical Software Labs</a:t>
            </a:r>
            <a:endParaRPr sz="1800"/>
          </a:p>
          <a:p>
            <a:pPr indent="-342900" lvl="0" marL="457200" rtl="0" algn="l">
              <a:spcBef>
                <a:spcPts val="0"/>
              </a:spcBef>
              <a:spcAft>
                <a:spcPts val="0"/>
              </a:spcAft>
              <a:buSzPts val="1800"/>
              <a:buChar char="●"/>
            </a:pPr>
            <a:r>
              <a:rPr lang="en" sz="1800"/>
              <a:t>Discussion Forums (free support for students and teachers)</a:t>
            </a:r>
            <a:endParaRPr sz="1800"/>
          </a:p>
          <a:p>
            <a:pPr indent="-342900" lvl="0" marL="457200" rtl="0" algn="l">
              <a:spcBef>
                <a:spcPts val="0"/>
              </a:spcBef>
              <a:spcAft>
                <a:spcPts val="0"/>
              </a:spcAft>
              <a:buSzPts val="1800"/>
              <a:buChar char="●"/>
            </a:pPr>
            <a:r>
              <a:rPr lang="en" sz="1800"/>
              <a:t>Learning Objectives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Teachers only content is also available for </a:t>
            </a:r>
            <a:r>
              <a:rPr lang="en" sz="1800" u="sng">
                <a:solidFill>
                  <a:schemeClr val="hlink"/>
                </a:solidFill>
                <a:hlinkClick r:id="rId4"/>
              </a:rPr>
              <a:t>Verified Teachers</a:t>
            </a:r>
            <a:r>
              <a:rPr lang="en" sz="1800"/>
              <a:t>, including</a:t>
            </a:r>
            <a:endParaRPr sz="1800"/>
          </a:p>
          <a:p>
            <a:pPr indent="-342900" lvl="0" marL="457200" rtl="0" algn="l">
              <a:spcBef>
                <a:spcPts val="0"/>
              </a:spcBef>
              <a:spcAft>
                <a:spcPts val="0"/>
              </a:spcAft>
              <a:buSzPts val="1800"/>
              <a:buChar char="●"/>
            </a:pPr>
            <a:r>
              <a:rPr lang="en" sz="1800"/>
              <a:t>Exercise solutions</a:t>
            </a:r>
            <a:endParaRPr sz="1800"/>
          </a:p>
          <a:p>
            <a:pPr indent="-342900" lvl="0" marL="457200" rtl="0" algn="l">
              <a:spcBef>
                <a:spcPts val="0"/>
              </a:spcBef>
              <a:spcAft>
                <a:spcPts val="0"/>
              </a:spcAft>
              <a:buSzPts val="1800"/>
              <a:buChar char="●"/>
            </a:pPr>
            <a:r>
              <a:rPr lang="en" sz="1800"/>
              <a:t>Sample exams</a:t>
            </a:r>
            <a:endParaRPr sz="1800"/>
          </a:p>
          <a:p>
            <a:pPr indent="-342900" lvl="0" marL="457200" rtl="0" algn="l">
              <a:spcBef>
                <a:spcPts val="0"/>
              </a:spcBef>
              <a:spcAft>
                <a:spcPts val="0"/>
              </a:spcAft>
              <a:buSzPts val="1800"/>
              <a:buChar char="●"/>
            </a:pPr>
            <a:r>
              <a:rPr lang="en" sz="1800"/>
              <a:t>Ability to request a free desk copy for a course</a:t>
            </a:r>
            <a:endParaRPr sz="1800"/>
          </a:p>
          <a:p>
            <a:pPr indent="-342900" lvl="0" marL="457200" rtl="0" algn="l">
              <a:spcBef>
                <a:spcPts val="0"/>
              </a:spcBef>
              <a:spcAft>
                <a:spcPts val="0"/>
              </a:spcAft>
              <a:buSzPts val="1800"/>
              <a:buChar char="●"/>
            </a:pPr>
            <a:r>
              <a:rPr lang="en" sz="1800"/>
              <a:t>Statistics Teachers email group</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Questions? </a:t>
            </a:r>
            <a:r>
              <a:rPr lang="en" sz="1800" u="sng">
                <a:solidFill>
                  <a:schemeClr val="hlink"/>
                </a:solidFill>
                <a:hlinkClick r:id="rId5"/>
              </a:rPr>
              <a:t>Contact us</a:t>
            </a:r>
            <a:r>
              <a:rPr lang="en" sz="1800"/>
              <a:t>.</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2" name="Shape 182"/>
        <p:cNvGrpSpPr/>
        <p:nvPr/>
      </p:nvGrpSpPr>
      <p:grpSpPr>
        <a:xfrm>
          <a:off x="0" y="0"/>
          <a:ext cx="0" cy="0"/>
          <a:chOff x="0" y="0"/>
          <a:chExt cx="0" cy="0"/>
        </a:xfrm>
      </p:grpSpPr>
      <p:sp>
        <p:nvSpPr>
          <p:cNvPr id="183" name="Google Shape;183;p34"/>
          <p:cNvSpPr/>
          <p:nvPr/>
        </p:nvSpPr>
        <p:spPr>
          <a:xfrm>
            <a:off x="0" y="571202"/>
            <a:ext cx="9140100" cy="4566000"/>
          </a:xfrm>
          <a:custGeom>
            <a:rect b="b" l="l" r="r" t="t"/>
            <a:pathLst>
              <a:path extrusionOk="0" h="120000" w="120000">
                <a:moveTo>
                  <a:pt x="0" y="119982"/>
                </a:moveTo>
                <a:lnTo>
                  <a:pt x="119995" y="119982"/>
                </a:lnTo>
                <a:lnTo>
                  <a:pt x="119995" y="0"/>
                </a:lnTo>
                <a:lnTo>
                  <a:pt x="0" y="0"/>
                </a:lnTo>
                <a:lnTo>
                  <a:pt x="0" y="119982"/>
                </a:lnTo>
                <a:close/>
              </a:path>
            </a:pathLst>
          </a:custGeom>
          <a:solidFill>
            <a:srgbClr val="F9F9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184" name="Google Shape;184;p34"/>
          <p:cNvSpPr/>
          <p:nvPr/>
        </p:nvSpPr>
        <p:spPr>
          <a:xfrm>
            <a:off x="0" y="0"/>
            <a:ext cx="9140100" cy="571800"/>
          </a:xfrm>
          <a:custGeom>
            <a:rect b="b" l="l" r="r" t="t"/>
            <a:pathLst>
              <a:path extrusionOk="0" h="120000" w="120000">
                <a:moveTo>
                  <a:pt x="0" y="119853"/>
                </a:moveTo>
                <a:lnTo>
                  <a:pt x="119995" y="119853"/>
                </a:lnTo>
                <a:lnTo>
                  <a:pt x="119995" y="0"/>
                </a:lnTo>
                <a:lnTo>
                  <a:pt x="0" y="0"/>
                </a:lnTo>
                <a:lnTo>
                  <a:pt x="0" y="119853"/>
                </a:lnTo>
                <a:close/>
              </a:path>
            </a:pathLst>
          </a:custGeom>
          <a:solidFill>
            <a:srgbClr val="2237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300"/>
          </a:p>
        </p:txBody>
      </p:sp>
      <p:sp>
        <p:nvSpPr>
          <p:cNvPr id="185" name="Google Shape;185;p34"/>
          <p:cNvSpPr txBox="1"/>
          <p:nvPr>
            <p:ph type="title"/>
          </p:nvPr>
        </p:nvSpPr>
        <p:spPr>
          <a:xfrm>
            <a:off x="203107" y="127124"/>
            <a:ext cx="8737800" cy="29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Example - Donner Party - Data</a:t>
            </a:r>
            <a:endParaRPr/>
          </a:p>
        </p:txBody>
      </p:sp>
      <p:sp>
        <p:nvSpPr>
          <p:cNvPr id="186" name="Google Shape;186;p34"/>
          <p:cNvSpPr txBox="1"/>
          <p:nvPr/>
        </p:nvSpPr>
        <p:spPr>
          <a:xfrm>
            <a:off x="8678108" y="4783312"/>
            <a:ext cx="263100" cy="181200"/>
          </a:xfrm>
          <a:prstGeom prst="rect">
            <a:avLst/>
          </a:prstGeom>
          <a:noFill/>
          <a:ln>
            <a:noFill/>
          </a:ln>
        </p:spPr>
        <p:txBody>
          <a:bodyPr anchorCtr="0" anchor="t" bIns="0" lIns="0" spcFirstLastPara="1" rIns="0" wrap="square" tIns="0">
            <a:noAutofit/>
          </a:bodyPr>
          <a:lstStyle/>
          <a:p>
            <a:pPr indent="0" lvl="0" marL="25400" marR="0" rtl="0" algn="l">
              <a:lnSpc>
                <a:spcPct val="111333"/>
              </a:lnSpc>
              <a:spcBef>
                <a:spcPts val="0"/>
              </a:spcBef>
              <a:spcAft>
                <a:spcPts val="0"/>
              </a:spcAft>
              <a:buNone/>
            </a:pPr>
            <a:r>
              <a:rPr lang="en" sz="1400">
                <a:solidFill>
                  <a:srgbClr val="22373A"/>
                </a:solidFill>
                <a:latin typeface="Arial"/>
                <a:ea typeface="Arial"/>
                <a:cs typeface="Arial"/>
                <a:sym typeface="Arial"/>
              </a:rPr>
              <a:t>27</a:t>
            </a:r>
            <a:endParaRPr sz="1400">
              <a:latin typeface="Arial"/>
              <a:ea typeface="Arial"/>
              <a:cs typeface="Arial"/>
              <a:sym typeface="Arial"/>
            </a:endParaRPr>
          </a:p>
        </p:txBody>
      </p:sp>
      <p:sp>
        <p:nvSpPr>
          <p:cNvPr id="187" name="Google Shape;187;p34"/>
          <p:cNvSpPr txBox="1"/>
          <p:nvPr/>
        </p:nvSpPr>
        <p:spPr>
          <a:xfrm>
            <a:off x="688848" y="740720"/>
            <a:ext cx="7674300" cy="908700"/>
          </a:xfrm>
          <a:prstGeom prst="rect">
            <a:avLst/>
          </a:prstGeom>
          <a:noFill/>
          <a:ln>
            <a:noFill/>
          </a:ln>
        </p:spPr>
        <p:txBody>
          <a:bodyPr anchorCtr="0" anchor="t" bIns="0" lIns="0" spcFirstLastPara="1" rIns="0" wrap="square" tIns="0">
            <a:noAutofit/>
          </a:bodyPr>
          <a:lstStyle/>
          <a:p>
            <a:pPr indent="0" lvl="0" marL="25400" marR="12700" rtl="0" algn="l">
              <a:lnSpc>
                <a:spcPct val="129899"/>
              </a:lnSpc>
              <a:spcBef>
                <a:spcPts val="0"/>
              </a:spcBef>
              <a:spcAft>
                <a:spcPts val="0"/>
              </a:spcAft>
              <a:buNone/>
            </a:pPr>
            <a:r>
              <a:t/>
            </a:r>
            <a:endParaRPr sz="1800">
              <a:latin typeface="Arial"/>
              <a:ea typeface="Arial"/>
              <a:cs typeface="Arial"/>
              <a:sym typeface="Arial"/>
            </a:endParaRPr>
          </a:p>
        </p:txBody>
      </p:sp>
      <p:pic>
        <p:nvPicPr>
          <p:cNvPr id="188" name="Google Shape;188;p34"/>
          <p:cNvPicPr preferRelativeResize="0"/>
          <p:nvPr/>
        </p:nvPicPr>
        <p:blipFill>
          <a:blip r:embed="rId3">
            <a:alphaModFix/>
          </a:blip>
          <a:stretch>
            <a:fillRect/>
          </a:stretch>
        </p:blipFill>
        <p:spPr>
          <a:xfrm>
            <a:off x="1360748" y="684775"/>
            <a:ext cx="4329376" cy="4338849"/>
          </a:xfrm>
          <a:prstGeom prst="rect">
            <a:avLst/>
          </a:prstGeom>
          <a:noFill/>
          <a:ln>
            <a:noFill/>
          </a:ln>
        </p:spPr>
      </p:pic>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